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31"/>
  </p:notesMasterIdLst>
  <p:sldIdLst>
    <p:sldId id="353" r:id="rId4"/>
    <p:sldId id="348" r:id="rId5"/>
    <p:sldId id="356" r:id="rId6"/>
    <p:sldId id="347" r:id="rId7"/>
    <p:sldId id="357" r:id="rId8"/>
    <p:sldId id="358" r:id="rId9"/>
    <p:sldId id="359" r:id="rId10"/>
    <p:sldId id="360" r:id="rId11"/>
    <p:sldId id="380" r:id="rId12"/>
    <p:sldId id="373" r:id="rId13"/>
    <p:sldId id="374" r:id="rId14"/>
    <p:sldId id="375" r:id="rId15"/>
    <p:sldId id="376" r:id="rId16"/>
    <p:sldId id="378" r:id="rId17"/>
    <p:sldId id="379" r:id="rId18"/>
    <p:sldId id="259" r:id="rId19"/>
    <p:sldId id="362" r:id="rId20"/>
    <p:sldId id="365" r:id="rId21"/>
    <p:sldId id="382" r:id="rId22"/>
    <p:sldId id="361" r:id="rId23"/>
    <p:sldId id="364" r:id="rId24"/>
    <p:sldId id="367" r:id="rId25"/>
    <p:sldId id="381" r:id="rId26"/>
    <p:sldId id="371" r:id="rId27"/>
    <p:sldId id="372" r:id="rId28"/>
    <p:sldId id="370" r:id="rId29"/>
    <p:sldId id="34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7F9C44-49ED-4040-B140-8E9F3C073404}">
          <p14:sldIdLst>
            <p14:sldId id="353"/>
            <p14:sldId id="348"/>
            <p14:sldId id="356"/>
            <p14:sldId id="347"/>
            <p14:sldId id="357"/>
            <p14:sldId id="358"/>
            <p14:sldId id="359"/>
          </p14:sldIdLst>
        </p14:section>
        <p14:section name="Untitled Section" id="{83AB528E-1A96-4F9E-B64B-AC95C4533B5C}">
          <p14:sldIdLst>
            <p14:sldId id="360"/>
            <p14:sldId id="380"/>
            <p14:sldId id="373"/>
            <p14:sldId id="374"/>
            <p14:sldId id="375"/>
            <p14:sldId id="376"/>
            <p14:sldId id="378"/>
            <p14:sldId id="379"/>
            <p14:sldId id="259"/>
            <p14:sldId id="362"/>
            <p14:sldId id="365"/>
            <p14:sldId id="382"/>
            <p14:sldId id="361"/>
            <p14:sldId id="364"/>
            <p14:sldId id="367"/>
            <p14:sldId id="381"/>
            <p14:sldId id="371"/>
            <p14:sldId id="372"/>
            <p14:sldId id="370"/>
            <p14:sldId id="346"/>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showGuides="1">
      <p:cViewPr varScale="1">
        <p:scale>
          <a:sx n="120" d="100"/>
          <a:sy n="120" d="100"/>
        </p:scale>
        <p:origin x="288" y="184"/>
      </p:cViewPr>
      <p:guideLst>
        <p:guide orient="horz" pos="218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esingh011@gmail.com" userId="1a9068f07760af49" providerId="LiveId" clId="{64C9F68C-3E64-4316-92B3-3E3FB6AA7F8D}"/>
    <pc:docChg chg="modSld">
      <pc:chgData name="deesingh011@gmail.com" userId="1a9068f07760af49" providerId="LiveId" clId="{64C9F68C-3E64-4316-92B3-3E3FB6AA7F8D}" dt="2024-12-03T12:51:07.052" v="10" actId="20577"/>
      <pc:docMkLst>
        <pc:docMk/>
      </pc:docMkLst>
      <pc:sldChg chg="modSp mod">
        <pc:chgData name="deesingh011@gmail.com" userId="1a9068f07760af49" providerId="LiveId" clId="{64C9F68C-3E64-4316-92B3-3E3FB6AA7F8D}" dt="2024-12-03T12:48:54.288" v="1" actId="20577"/>
        <pc:sldMkLst>
          <pc:docMk/>
          <pc:sldMk cId="3121771021" sldId="361"/>
        </pc:sldMkLst>
        <pc:spChg chg="mod">
          <ac:chgData name="deesingh011@gmail.com" userId="1a9068f07760af49" providerId="LiveId" clId="{64C9F68C-3E64-4316-92B3-3E3FB6AA7F8D}" dt="2024-12-03T12:48:54.288" v="1" actId="20577"/>
          <ac:spMkLst>
            <pc:docMk/>
            <pc:sldMk cId="3121771021" sldId="361"/>
            <ac:spMk id="47" creationId="{A051F2F0-E4A4-EFD7-99EB-9941CF9C76AC}"/>
          </ac:spMkLst>
        </pc:spChg>
        <pc:spChg chg="mod">
          <ac:chgData name="deesingh011@gmail.com" userId="1a9068f07760af49" providerId="LiveId" clId="{64C9F68C-3E64-4316-92B3-3E3FB6AA7F8D}" dt="2024-12-03T12:48:51.921" v="0" actId="20577"/>
          <ac:spMkLst>
            <pc:docMk/>
            <pc:sldMk cId="3121771021" sldId="361"/>
            <ac:spMk id="62" creationId="{A223A23B-82B0-B7F7-42A3-A2B80909A79A}"/>
          </ac:spMkLst>
        </pc:spChg>
      </pc:sldChg>
      <pc:sldChg chg="modSp mod">
        <pc:chgData name="deesingh011@gmail.com" userId="1a9068f07760af49" providerId="LiveId" clId="{64C9F68C-3E64-4316-92B3-3E3FB6AA7F8D}" dt="2024-12-03T12:51:00.409" v="8" actId="20577"/>
        <pc:sldMkLst>
          <pc:docMk/>
          <pc:sldMk cId="964449350" sldId="367"/>
        </pc:sldMkLst>
        <pc:spChg chg="mod">
          <ac:chgData name="deesingh011@gmail.com" userId="1a9068f07760af49" providerId="LiveId" clId="{64C9F68C-3E64-4316-92B3-3E3FB6AA7F8D}" dt="2024-12-03T12:51:00.409" v="8" actId="20577"/>
          <ac:spMkLst>
            <pc:docMk/>
            <pc:sldMk cId="964449350" sldId="367"/>
            <ac:spMk id="7" creationId="{A26FAEC7-7F41-2787-2D32-DE8349D394EA}"/>
          </ac:spMkLst>
        </pc:spChg>
      </pc:sldChg>
      <pc:sldChg chg="modSp mod">
        <pc:chgData name="deesingh011@gmail.com" userId="1a9068f07760af49" providerId="LiveId" clId="{64C9F68C-3E64-4316-92B3-3E3FB6AA7F8D}" dt="2024-12-03T12:50:55.176" v="6" actId="20577"/>
        <pc:sldMkLst>
          <pc:docMk/>
          <pc:sldMk cId="1138136639" sldId="371"/>
        </pc:sldMkLst>
        <pc:spChg chg="mod">
          <ac:chgData name="deesingh011@gmail.com" userId="1a9068f07760af49" providerId="LiveId" clId="{64C9F68C-3E64-4316-92B3-3E3FB6AA7F8D}" dt="2024-12-03T12:50:55.176" v="6" actId="20577"/>
          <ac:spMkLst>
            <pc:docMk/>
            <pc:sldMk cId="1138136639" sldId="371"/>
            <ac:spMk id="7" creationId="{A26FAEC7-7F41-2787-2D32-DE8349D394EA}"/>
          </ac:spMkLst>
        </pc:spChg>
        <pc:spChg chg="mod">
          <ac:chgData name="deesingh011@gmail.com" userId="1a9068f07760af49" providerId="LiveId" clId="{64C9F68C-3E64-4316-92B3-3E3FB6AA7F8D}" dt="2024-12-03T12:50:45.510" v="4" actId="20577"/>
          <ac:spMkLst>
            <pc:docMk/>
            <pc:sldMk cId="1138136639" sldId="371"/>
            <ac:spMk id="11" creationId="{0A061A99-8032-8ADE-6C04-4D3357467F64}"/>
          </ac:spMkLst>
        </pc:spChg>
      </pc:sldChg>
      <pc:sldChg chg="modSp mod">
        <pc:chgData name="deesingh011@gmail.com" userId="1a9068f07760af49" providerId="LiveId" clId="{64C9F68C-3E64-4316-92B3-3E3FB6AA7F8D}" dt="2024-12-03T12:51:07.052" v="10" actId="20577"/>
        <pc:sldMkLst>
          <pc:docMk/>
          <pc:sldMk cId="1655565160" sldId="372"/>
        </pc:sldMkLst>
        <pc:spChg chg="mod">
          <ac:chgData name="deesingh011@gmail.com" userId="1a9068f07760af49" providerId="LiveId" clId="{64C9F68C-3E64-4316-92B3-3E3FB6AA7F8D}" dt="2024-12-03T12:51:07.052" v="10" actId="20577"/>
          <ac:spMkLst>
            <pc:docMk/>
            <pc:sldMk cId="1655565160" sldId="372"/>
            <ac:spMk id="7" creationId="{A26FAEC7-7F41-2787-2D32-DE8349D394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403A8F59-50B4-4306-BC0F-A030DC3C7EED}"/>
              </a:ext>
            </a:extLst>
          </p:cNvPr>
          <p:cNvSpPr>
            <a:spLocks noGrp="1"/>
          </p:cNvSpPr>
          <p:nvPr>
            <p:ph type="pic" sz="quarter" idx="16" hasCustomPrompt="1"/>
          </p:nvPr>
        </p:nvSpPr>
        <p:spPr>
          <a:xfrm>
            <a:off x="-1" y="0"/>
            <a:ext cx="4570491" cy="6858000"/>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52CA7D4-0960-4308-9B99-2F50C219E3A8}"/>
              </a:ext>
            </a:extLst>
          </p:cNvPr>
          <p:cNvGrpSpPr/>
          <p:nvPr userDrawn="1"/>
        </p:nvGrpSpPr>
        <p:grpSpPr>
          <a:xfrm>
            <a:off x="729449" y="1780758"/>
            <a:ext cx="2449180" cy="4305530"/>
            <a:chOff x="445712" y="1449040"/>
            <a:chExt cx="2113018" cy="3924176"/>
          </a:xfrm>
        </p:grpSpPr>
        <p:sp>
          <p:nvSpPr>
            <p:cNvPr id="3" name="Rounded Rectangle 4">
              <a:extLst>
                <a:ext uri="{FF2B5EF4-FFF2-40B4-BE49-F238E27FC236}">
                  <a16:creationId xmlns:a16="http://schemas.microsoft.com/office/drawing/2014/main" id="{95892272-F1A0-474B-8624-D0C895988644}"/>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4" name="Rectangle 5">
              <a:extLst>
                <a:ext uri="{FF2B5EF4-FFF2-40B4-BE49-F238E27FC236}">
                  <a16:creationId xmlns:a16="http://schemas.microsoft.com/office/drawing/2014/main" id="{2BCA52AC-2B25-4DEE-886E-E6835D09969B}"/>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6">
              <a:extLst>
                <a:ext uri="{FF2B5EF4-FFF2-40B4-BE49-F238E27FC236}">
                  <a16:creationId xmlns:a16="http://schemas.microsoft.com/office/drawing/2014/main" id="{D38906DC-52A8-4352-9F0C-5093FADA2BBF}"/>
                </a:ext>
              </a:extLst>
            </p:cNvPr>
            <p:cNvGrpSpPr/>
            <p:nvPr userDrawn="1"/>
          </p:nvGrpSpPr>
          <p:grpSpPr>
            <a:xfrm>
              <a:off x="1407705" y="5045834"/>
              <a:ext cx="211967" cy="211967"/>
              <a:chOff x="1549420" y="5712364"/>
              <a:chExt cx="312583" cy="312583"/>
            </a:xfrm>
          </p:grpSpPr>
          <p:sp>
            <p:nvSpPr>
              <p:cNvPr id="6" name="Oval 7">
                <a:extLst>
                  <a:ext uri="{FF2B5EF4-FFF2-40B4-BE49-F238E27FC236}">
                    <a16:creationId xmlns:a16="http://schemas.microsoft.com/office/drawing/2014/main" id="{34768B45-7144-4394-A589-14D5DFF024AD}"/>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8">
                <a:extLst>
                  <a:ext uri="{FF2B5EF4-FFF2-40B4-BE49-F238E27FC236}">
                    <a16:creationId xmlns:a16="http://schemas.microsoft.com/office/drawing/2014/main" id="{C1D6DBC0-B46D-47A2-9045-ED529395477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2D6C7283-76F9-4083-9BAB-E653AF098B93}"/>
              </a:ext>
            </a:extLst>
          </p:cNvPr>
          <p:cNvSpPr>
            <a:spLocks noGrp="1"/>
          </p:cNvSpPr>
          <p:nvPr>
            <p:ph type="pic" idx="15" hasCustomPrompt="1"/>
          </p:nvPr>
        </p:nvSpPr>
        <p:spPr>
          <a:xfrm>
            <a:off x="873465" y="2102271"/>
            <a:ext cx="2152765" cy="3524423"/>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40EFD1ED-BBAA-422B-B1F5-4C3BE430D1ED}"/>
              </a:ext>
            </a:extLst>
          </p:cNvPr>
          <p:cNvSpPr>
            <a:spLocks noGrp="1"/>
          </p:cNvSpPr>
          <p:nvPr>
            <p:ph type="body" sz="quarter" idx="10" hasCustomPrompt="1"/>
          </p:nvPr>
        </p:nvSpPr>
        <p:spPr>
          <a:xfrm>
            <a:off x="323529" y="339509"/>
            <a:ext cx="11573197" cy="724247"/>
          </a:xfrm>
          <a:prstGeom prst="rect">
            <a:avLst/>
          </a:prstGeom>
        </p:spPr>
        <p:txBody>
          <a:bodyPr tIns="91440"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D121F06-5760-450E-9F87-BBB7B1CBC0F2}"/>
              </a:ext>
            </a:extLst>
          </p:cNvPr>
          <p:cNvSpPr>
            <a:spLocks noGrp="1"/>
          </p:cNvSpPr>
          <p:nvPr>
            <p:ph type="pic" idx="14" hasCustomPrompt="1"/>
          </p:nvPr>
        </p:nvSpPr>
        <p:spPr>
          <a:xfrm>
            <a:off x="0" y="3238500"/>
            <a:ext cx="6035040" cy="3619500"/>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3" name="Picture Placeholder 2">
            <a:extLst>
              <a:ext uri="{FF2B5EF4-FFF2-40B4-BE49-F238E27FC236}">
                <a16:creationId xmlns:a16="http://schemas.microsoft.com/office/drawing/2014/main" id="{48AFCDB5-2AFC-40F8-ABB6-7933BBED986F}"/>
              </a:ext>
            </a:extLst>
          </p:cNvPr>
          <p:cNvSpPr>
            <a:spLocks noGrp="1"/>
          </p:cNvSpPr>
          <p:nvPr>
            <p:ph type="pic" idx="15" hasCustomPrompt="1"/>
          </p:nvPr>
        </p:nvSpPr>
        <p:spPr>
          <a:xfrm>
            <a:off x="6156960" y="3238500"/>
            <a:ext cx="6035040" cy="3619500"/>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
        <p:nvSpPr>
          <p:cNvPr id="4" name="Text Placeholder 9">
            <a:extLst>
              <a:ext uri="{FF2B5EF4-FFF2-40B4-BE49-F238E27FC236}">
                <a16:creationId xmlns:a16="http://schemas.microsoft.com/office/drawing/2014/main" id="{E04A0926-76DC-434C-A0AC-4383A6DCCB8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93D1B-11C7-40D2-A10A-92348FF26086}"/>
              </a:ext>
            </a:extLst>
          </p:cNvPr>
          <p:cNvSpPr/>
          <p:nvPr userDrawn="1"/>
        </p:nvSpPr>
        <p:spPr>
          <a:xfrm>
            <a:off x="0" y="3429000"/>
            <a:ext cx="12192000" cy="3429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3" name="Group 2">
            <a:extLst>
              <a:ext uri="{FF2B5EF4-FFF2-40B4-BE49-F238E27FC236}">
                <a16:creationId xmlns:a16="http://schemas.microsoft.com/office/drawing/2014/main" id="{D3E8ECD7-6A2F-4DFD-8E11-4A7B458E07CB}"/>
              </a:ext>
            </a:extLst>
          </p:cNvPr>
          <p:cNvGrpSpPr/>
          <p:nvPr userDrawn="1"/>
        </p:nvGrpSpPr>
        <p:grpSpPr>
          <a:xfrm>
            <a:off x="3295523" y="1504766"/>
            <a:ext cx="5600954" cy="3077345"/>
            <a:chOff x="-548507" y="477868"/>
            <a:chExt cx="11570449" cy="6357177"/>
          </a:xfrm>
        </p:grpSpPr>
        <p:sp>
          <p:nvSpPr>
            <p:cNvPr id="4" name="Freeform: Shape 3">
              <a:extLst>
                <a:ext uri="{FF2B5EF4-FFF2-40B4-BE49-F238E27FC236}">
                  <a16:creationId xmlns:a16="http://schemas.microsoft.com/office/drawing/2014/main" id="{ACFCA658-C25D-4A86-9B05-53A5C5C8BAD3}"/>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4B16A33-2EE5-4D0A-AADF-6A5BBD54081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6EFBE3F-6AF5-482A-980B-513EA1442CD4}"/>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17A2EE4-8538-4B7F-B63B-51D28F4D8E1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9BF27D07-F44A-45D6-BFD7-ADB18A9A6164}"/>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CD32E256-4036-4076-B6C2-148EA007E2CC}"/>
                </a:ext>
              </a:extLst>
            </p:cNvPr>
            <p:cNvGrpSpPr/>
            <p:nvPr/>
          </p:nvGrpSpPr>
          <p:grpSpPr>
            <a:xfrm>
              <a:off x="1606" y="6382978"/>
              <a:ext cx="413937" cy="115242"/>
              <a:chOff x="5955" y="6353672"/>
              <a:chExt cx="413937" cy="115242"/>
            </a:xfrm>
          </p:grpSpPr>
          <p:sp>
            <p:nvSpPr>
              <p:cNvPr id="14" name="Rectangle: Rounded Corners 13">
                <a:extLst>
                  <a:ext uri="{FF2B5EF4-FFF2-40B4-BE49-F238E27FC236}">
                    <a16:creationId xmlns:a16="http://schemas.microsoft.com/office/drawing/2014/main" id="{88C57632-4ACA-40AA-B53B-E26ABD3BA92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8F235E4-2EAD-4175-8A79-AC0519D944D5}"/>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2E9C5C3-0C0E-43A7-B578-C245B80FC172}"/>
                </a:ext>
              </a:extLst>
            </p:cNvPr>
            <p:cNvGrpSpPr/>
            <p:nvPr/>
          </p:nvGrpSpPr>
          <p:grpSpPr>
            <a:xfrm>
              <a:off x="9855291" y="6381600"/>
              <a:ext cx="885989" cy="115242"/>
              <a:chOff x="5955" y="6353672"/>
              <a:chExt cx="413937" cy="115242"/>
            </a:xfrm>
          </p:grpSpPr>
          <p:sp>
            <p:nvSpPr>
              <p:cNvPr id="12" name="Rectangle: Rounded Corners 11">
                <a:extLst>
                  <a:ext uri="{FF2B5EF4-FFF2-40B4-BE49-F238E27FC236}">
                    <a16:creationId xmlns:a16="http://schemas.microsoft.com/office/drawing/2014/main" id="{3B576379-DFDE-4208-B35C-D88877BCF415}"/>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4BD73E4-A2DA-49EC-8A79-B50D94CFFD8C}"/>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5DF2A865-5D00-43F0-A924-A723EAB4D9E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6" name="Picture Placeholder 2">
            <a:extLst>
              <a:ext uri="{FF2B5EF4-FFF2-40B4-BE49-F238E27FC236}">
                <a16:creationId xmlns:a16="http://schemas.microsoft.com/office/drawing/2014/main" id="{7622A8FF-8C31-40DF-848B-D3B24BF8C0CB}"/>
              </a:ext>
            </a:extLst>
          </p:cNvPr>
          <p:cNvSpPr>
            <a:spLocks noGrp="1"/>
          </p:cNvSpPr>
          <p:nvPr>
            <p:ph type="pic" idx="13" hasCustomPrompt="1"/>
          </p:nvPr>
        </p:nvSpPr>
        <p:spPr>
          <a:xfrm>
            <a:off x="4048029" y="1677606"/>
            <a:ext cx="4124421" cy="24823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7" name="Text Placeholder 9">
            <a:extLst>
              <a:ext uri="{FF2B5EF4-FFF2-40B4-BE49-F238E27FC236}">
                <a16:creationId xmlns:a16="http://schemas.microsoft.com/office/drawing/2014/main" id="{49C1479A-D7B7-4790-B67F-5343FB7035A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9D88141-DF0A-4F75-B1A4-E9B0AA53C529}"/>
              </a:ext>
            </a:extLst>
          </p:cNvPr>
          <p:cNvSpPr/>
          <p:nvPr userDrawn="1"/>
        </p:nvSpPr>
        <p:spPr>
          <a:xfrm>
            <a:off x="462336" y="315931"/>
            <a:ext cx="3113070" cy="6226139"/>
          </a:xfrm>
          <a:prstGeom prst="roundRect">
            <a:avLst>
              <a:gd name="adj" fmla="val 44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그림 개체 틀 2">
            <a:extLst>
              <a:ext uri="{FF2B5EF4-FFF2-40B4-BE49-F238E27FC236}">
                <a16:creationId xmlns:a16="http://schemas.microsoft.com/office/drawing/2014/main" id="{9D97CC20-4157-461F-BB22-6C14C42616B9}"/>
              </a:ext>
            </a:extLst>
          </p:cNvPr>
          <p:cNvSpPr>
            <a:spLocks noGrp="1"/>
          </p:cNvSpPr>
          <p:nvPr>
            <p:ph type="pic" sz="quarter" idx="41" hasCustomPrompt="1"/>
          </p:nvPr>
        </p:nvSpPr>
        <p:spPr>
          <a:xfrm>
            <a:off x="682645" y="553565"/>
            <a:ext cx="2672453" cy="2405392"/>
          </a:xfrm>
          <a:prstGeom prst="roundRect">
            <a:avLst>
              <a:gd name="adj" fmla="val 2681"/>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AC73DE2A-F981-417B-817C-7A687C7906A0}"/>
              </a:ext>
            </a:extLst>
          </p:cNvPr>
          <p:cNvSpPr>
            <a:spLocks noGrp="1"/>
          </p:cNvSpPr>
          <p:nvPr>
            <p:ph type="pic" idx="15" hasCustomPrompt="1"/>
          </p:nvPr>
        </p:nvSpPr>
        <p:spPr>
          <a:xfrm>
            <a:off x="2346462" y="0"/>
            <a:ext cx="9486855" cy="4547240"/>
          </a:xfrm>
          <a:custGeom>
            <a:avLst/>
            <a:gdLst>
              <a:gd name="connsiteX0" fmla="*/ 7412695 w 9486855"/>
              <a:gd name="connsiteY0" fmla="*/ 0 h 4547240"/>
              <a:gd name="connsiteX1" fmla="*/ 8025160 w 9486855"/>
              <a:gd name="connsiteY1" fmla="*/ 0 h 4547240"/>
              <a:gd name="connsiteX2" fmla="*/ 7781039 w 9486855"/>
              <a:gd name="connsiteY2" fmla="*/ 294875 h 4547240"/>
              <a:gd name="connsiteX3" fmla="*/ 7726126 w 9486855"/>
              <a:gd name="connsiteY3" fmla="*/ 258215 h 4547240"/>
              <a:gd name="connsiteX4" fmla="*/ 6176909 w 9486855"/>
              <a:gd name="connsiteY4" fmla="*/ 0 h 4547240"/>
              <a:gd name="connsiteX5" fmla="*/ 7298411 w 9486855"/>
              <a:gd name="connsiteY5" fmla="*/ 0 h 4547240"/>
              <a:gd name="connsiteX6" fmla="*/ 8325765 w 9486855"/>
              <a:gd name="connsiteY6" fmla="*/ 846370 h 4547240"/>
              <a:gd name="connsiteX7" fmla="*/ 7871015 w 9486855"/>
              <a:gd name="connsiteY7" fmla="*/ 1395664 h 4547240"/>
              <a:gd name="connsiteX8" fmla="*/ 4941124 w 9486855"/>
              <a:gd name="connsiteY8" fmla="*/ 0 h 4547240"/>
              <a:gd name="connsiteX9" fmla="*/ 6062628 w 9486855"/>
              <a:gd name="connsiteY9" fmla="*/ 0 h 4547240"/>
              <a:gd name="connsiteX10" fmla="*/ 9064045 w 9486855"/>
              <a:gd name="connsiteY10" fmla="*/ 2472672 h 4547240"/>
              <a:gd name="connsiteX11" fmla="*/ 9084635 w 9486855"/>
              <a:gd name="connsiteY11" fmla="*/ 2493435 h 4547240"/>
              <a:gd name="connsiteX12" fmla="*/ 8633516 w 9486855"/>
              <a:gd name="connsiteY12" fmla="*/ 3038344 h 4547240"/>
              <a:gd name="connsiteX13" fmla="*/ 8610619 w 9486855"/>
              <a:gd name="connsiteY13" fmla="*/ 3023058 h 4547240"/>
              <a:gd name="connsiteX14" fmla="*/ 3705338 w 9486855"/>
              <a:gd name="connsiteY14" fmla="*/ 0 h 4547240"/>
              <a:gd name="connsiteX15" fmla="*/ 4826842 w 9486855"/>
              <a:gd name="connsiteY15" fmla="*/ 0 h 4547240"/>
              <a:gd name="connsiteX16" fmla="*/ 9453939 w 9486855"/>
              <a:gd name="connsiteY16" fmla="*/ 3811964 h 4547240"/>
              <a:gd name="connsiteX17" fmla="*/ 9486855 w 9486855"/>
              <a:gd name="connsiteY17" fmla="*/ 3845156 h 4547240"/>
              <a:gd name="connsiteX18" fmla="*/ 9037976 w 9486855"/>
              <a:gd name="connsiteY18" fmla="*/ 4387359 h 4547240"/>
              <a:gd name="connsiteX19" fmla="*/ 9000514 w 9486855"/>
              <a:gd name="connsiteY19" fmla="*/ 4362349 h 4547240"/>
              <a:gd name="connsiteX20" fmla="*/ 2469555 w 9486855"/>
              <a:gd name="connsiteY20" fmla="*/ 0 h 4547240"/>
              <a:gd name="connsiteX21" fmla="*/ 3591059 w 9486855"/>
              <a:gd name="connsiteY21" fmla="*/ 0 h 4547240"/>
              <a:gd name="connsiteX22" fmla="*/ 7399197 w 9486855"/>
              <a:gd name="connsiteY22" fmla="*/ 3137277 h 4547240"/>
              <a:gd name="connsiteX23" fmla="*/ 7416431 w 9486855"/>
              <a:gd name="connsiteY23" fmla="*/ 3154229 h 4547240"/>
              <a:gd name="connsiteX24" fmla="*/ 6964295 w 9486855"/>
              <a:gd name="connsiteY24" fmla="*/ 3700365 h 4547240"/>
              <a:gd name="connsiteX25" fmla="*/ 6945772 w 9486855"/>
              <a:gd name="connsiteY25" fmla="*/ 3687663 h 4547240"/>
              <a:gd name="connsiteX26" fmla="*/ 1233769 w 9486855"/>
              <a:gd name="connsiteY26" fmla="*/ 0 h 4547240"/>
              <a:gd name="connsiteX27" fmla="*/ 2355273 w 9486855"/>
              <a:gd name="connsiteY27" fmla="*/ 0 h 4547240"/>
              <a:gd name="connsiteX28" fmla="*/ 7208121 w 9486855"/>
              <a:gd name="connsiteY28" fmla="*/ 3997945 h 4547240"/>
              <a:gd name="connsiteX29" fmla="*/ 6753370 w 9486855"/>
              <a:gd name="connsiteY29" fmla="*/ 4547240 h 4547240"/>
              <a:gd name="connsiteX30" fmla="*/ 0 w 9486855"/>
              <a:gd name="connsiteY30" fmla="*/ 0 h 4547240"/>
              <a:gd name="connsiteX31" fmla="*/ 1119492 w 9486855"/>
              <a:gd name="connsiteY31" fmla="*/ 0 h 4547240"/>
              <a:gd name="connsiteX32" fmla="*/ 5077250 w 9486855"/>
              <a:gd name="connsiteY32" fmla="*/ 3260539 h 4547240"/>
              <a:gd name="connsiteX33" fmla="*/ 4622500 w 9486855"/>
              <a:gd name="connsiteY33" fmla="*/ 3809833 h 4547240"/>
              <a:gd name="connsiteX34" fmla="*/ 8977 w 9486855"/>
              <a:gd name="connsiteY34" fmla="*/ 9054 h 4547240"/>
              <a:gd name="connsiteX0" fmla="*/ 7412695 w 9486855"/>
              <a:gd name="connsiteY0" fmla="*/ 0 h 4547240"/>
              <a:gd name="connsiteX1" fmla="*/ 7781039 w 9486855"/>
              <a:gd name="connsiteY1" fmla="*/ 294875 h 4547240"/>
              <a:gd name="connsiteX2" fmla="*/ 7726126 w 9486855"/>
              <a:gd name="connsiteY2" fmla="*/ 258215 h 4547240"/>
              <a:gd name="connsiteX3" fmla="*/ 7412695 w 9486855"/>
              <a:gd name="connsiteY3" fmla="*/ 0 h 4547240"/>
              <a:gd name="connsiteX4" fmla="*/ 6176909 w 9486855"/>
              <a:gd name="connsiteY4" fmla="*/ 0 h 4547240"/>
              <a:gd name="connsiteX5" fmla="*/ 7298411 w 9486855"/>
              <a:gd name="connsiteY5" fmla="*/ 0 h 4547240"/>
              <a:gd name="connsiteX6" fmla="*/ 8325765 w 9486855"/>
              <a:gd name="connsiteY6" fmla="*/ 846370 h 4547240"/>
              <a:gd name="connsiteX7" fmla="*/ 7871015 w 9486855"/>
              <a:gd name="connsiteY7" fmla="*/ 1395664 h 4547240"/>
              <a:gd name="connsiteX8" fmla="*/ 6176909 w 9486855"/>
              <a:gd name="connsiteY8" fmla="*/ 0 h 4547240"/>
              <a:gd name="connsiteX9" fmla="*/ 4941124 w 9486855"/>
              <a:gd name="connsiteY9" fmla="*/ 0 h 4547240"/>
              <a:gd name="connsiteX10" fmla="*/ 6062628 w 9486855"/>
              <a:gd name="connsiteY10" fmla="*/ 0 h 4547240"/>
              <a:gd name="connsiteX11" fmla="*/ 9064045 w 9486855"/>
              <a:gd name="connsiteY11" fmla="*/ 2472672 h 4547240"/>
              <a:gd name="connsiteX12" fmla="*/ 9084635 w 9486855"/>
              <a:gd name="connsiteY12" fmla="*/ 2493435 h 4547240"/>
              <a:gd name="connsiteX13" fmla="*/ 8633516 w 9486855"/>
              <a:gd name="connsiteY13" fmla="*/ 3038344 h 4547240"/>
              <a:gd name="connsiteX14" fmla="*/ 8610619 w 9486855"/>
              <a:gd name="connsiteY14" fmla="*/ 3023058 h 4547240"/>
              <a:gd name="connsiteX15" fmla="*/ 4941124 w 9486855"/>
              <a:gd name="connsiteY15" fmla="*/ 0 h 4547240"/>
              <a:gd name="connsiteX16" fmla="*/ 3705338 w 9486855"/>
              <a:gd name="connsiteY16" fmla="*/ 0 h 4547240"/>
              <a:gd name="connsiteX17" fmla="*/ 4826842 w 9486855"/>
              <a:gd name="connsiteY17" fmla="*/ 0 h 4547240"/>
              <a:gd name="connsiteX18" fmla="*/ 9453939 w 9486855"/>
              <a:gd name="connsiteY18" fmla="*/ 3811964 h 4547240"/>
              <a:gd name="connsiteX19" fmla="*/ 9486855 w 9486855"/>
              <a:gd name="connsiteY19" fmla="*/ 3845156 h 4547240"/>
              <a:gd name="connsiteX20" fmla="*/ 9037976 w 9486855"/>
              <a:gd name="connsiteY20" fmla="*/ 4387359 h 4547240"/>
              <a:gd name="connsiteX21" fmla="*/ 9000514 w 9486855"/>
              <a:gd name="connsiteY21" fmla="*/ 4362349 h 4547240"/>
              <a:gd name="connsiteX22" fmla="*/ 3705338 w 9486855"/>
              <a:gd name="connsiteY22" fmla="*/ 0 h 4547240"/>
              <a:gd name="connsiteX23" fmla="*/ 2469555 w 9486855"/>
              <a:gd name="connsiteY23" fmla="*/ 0 h 4547240"/>
              <a:gd name="connsiteX24" fmla="*/ 3591059 w 9486855"/>
              <a:gd name="connsiteY24" fmla="*/ 0 h 4547240"/>
              <a:gd name="connsiteX25" fmla="*/ 7399197 w 9486855"/>
              <a:gd name="connsiteY25" fmla="*/ 3137277 h 4547240"/>
              <a:gd name="connsiteX26" fmla="*/ 7416431 w 9486855"/>
              <a:gd name="connsiteY26" fmla="*/ 3154229 h 4547240"/>
              <a:gd name="connsiteX27" fmla="*/ 6964295 w 9486855"/>
              <a:gd name="connsiteY27" fmla="*/ 3700365 h 4547240"/>
              <a:gd name="connsiteX28" fmla="*/ 6945772 w 9486855"/>
              <a:gd name="connsiteY28" fmla="*/ 3687663 h 4547240"/>
              <a:gd name="connsiteX29" fmla="*/ 2469555 w 9486855"/>
              <a:gd name="connsiteY29" fmla="*/ 0 h 4547240"/>
              <a:gd name="connsiteX30" fmla="*/ 1233769 w 9486855"/>
              <a:gd name="connsiteY30" fmla="*/ 0 h 4547240"/>
              <a:gd name="connsiteX31" fmla="*/ 2355273 w 9486855"/>
              <a:gd name="connsiteY31" fmla="*/ 0 h 4547240"/>
              <a:gd name="connsiteX32" fmla="*/ 7208121 w 9486855"/>
              <a:gd name="connsiteY32" fmla="*/ 3997945 h 4547240"/>
              <a:gd name="connsiteX33" fmla="*/ 6753370 w 9486855"/>
              <a:gd name="connsiteY33" fmla="*/ 4547240 h 4547240"/>
              <a:gd name="connsiteX34" fmla="*/ 1233769 w 9486855"/>
              <a:gd name="connsiteY34" fmla="*/ 0 h 4547240"/>
              <a:gd name="connsiteX35" fmla="*/ 0 w 9486855"/>
              <a:gd name="connsiteY35" fmla="*/ 0 h 4547240"/>
              <a:gd name="connsiteX36" fmla="*/ 1119492 w 9486855"/>
              <a:gd name="connsiteY36" fmla="*/ 0 h 4547240"/>
              <a:gd name="connsiteX37" fmla="*/ 5077250 w 9486855"/>
              <a:gd name="connsiteY37" fmla="*/ 3260539 h 4547240"/>
              <a:gd name="connsiteX38" fmla="*/ 4622500 w 9486855"/>
              <a:gd name="connsiteY38" fmla="*/ 3809833 h 4547240"/>
              <a:gd name="connsiteX39" fmla="*/ 8977 w 9486855"/>
              <a:gd name="connsiteY39" fmla="*/ 9054 h 4547240"/>
              <a:gd name="connsiteX40" fmla="*/ 0 w 9486855"/>
              <a:gd name="connsiteY40" fmla="*/ 0 h 4547240"/>
              <a:gd name="connsiteX0" fmla="*/ 7412695 w 9486855"/>
              <a:gd name="connsiteY0" fmla="*/ 0 h 4547240"/>
              <a:gd name="connsiteX1" fmla="*/ 7726126 w 9486855"/>
              <a:gd name="connsiteY1" fmla="*/ 258215 h 4547240"/>
              <a:gd name="connsiteX2" fmla="*/ 7412695 w 9486855"/>
              <a:gd name="connsiteY2" fmla="*/ 0 h 4547240"/>
              <a:gd name="connsiteX3" fmla="*/ 6176909 w 9486855"/>
              <a:gd name="connsiteY3" fmla="*/ 0 h 4547240"/>
              <a:gd name="connsiteX4" fmla="*/ 7298411 w 9486855"/>
              <a:gd name="connsiteY4" fmla="*/ 0 h 4547240"/>
              <a:gd name="connsiteX5" fmla="*/ 8325765 w 9486855"/>
              <a:gd name="connsiteY5" fmla="*/ 846370 h 4547240"/>
              <a:gd name="connsiteX6" fmla="*/ 7871015 w 9486855"/>
              <a:gd name="connsiteY6" fmla="*/ 1395664 h 4547240"/>
              <a:gd name="connsiteX7" fmla="*/ 6176909 w 9486855"/>
              <a:gd name="connsiteY7" fmla="*/ 0 h 4547240"/>
              <a:gd name="connsiteX8" fmla="*/ 4941124 w 9486855"/>
              <a:gd name="connsiteY8" fmla="*/ 0 h 4547240"/>
              <a:gd name="connsiteX9" fmla="*/ 6062628 w 9486855"/>
              <a:gd name="connsiteY9" fmla="*/ 0 h 4547240"/>
              <a:gd name="connsiteX10" fmla="*/ 9064045 w 9486855"/>
              <a:gd name="connsiteY10" fmla="*/ 2472672 h 4547240"/>
              <a:gd name="connsiteX11" fmla="*/ 9084635 w 9486855"/>
              <a:gd name="connsiteY11" fmla="*/ 2493435 h 4547240"/>
              <a:gd name="connsiteX12" fmla="*/ 8633516 w 9486855"/>
              <a:gd name="connsiteY12" fmla="*/ 3038344 h 4547240"/>
              <a:gd name="connsiteX13" fmla="*/ 8610619 w 9486855"/>
              <a:gd name="connsiteY13" fmla="*/ 3023058 h 4547240"/>
              <a:gd name="connsiteX14" fmla="*/ 4941124 w 9486855"/>
              <a:gd name="connsiteY14" fmla="*/ 0 h 4547240"/>
              <a:gd name="connsiteX15" fmla="*/ 3705338 w 9486855"/>
              <a:gd name="connsiteY15" fmla="*/ 0 h 4547240"/>
              <a:gd name="connsiteX16" fmla="*/ 4826842 w 9486855"/>
              <a:gd name="connsiteY16" fmla="*/ 0 h 4547240"/>
              <a:gd name="connsiteX17" fmla="*/ 9453939 w 9486855"/>
              <a:gd name="connsiteY17" fmla="*/ 3811964 h 4547240"/>
              <a:gd name="connsiteX18" fmla="*/ 9486855 w 9486855"/>
              <a:gd name="connsiteY18" fmla="*/ 3845156 h 4547240"/>
              <a:gd name="connsiteX19" fmla="*/ 9037976 w 9486855"/>
              <a:gd name="connsiteY19" fmla="*/ 4387359 h 4547240"/>
              <a:gd name="connsiteX20" fmla="*/ 9000514 w 9486855"/>
              <a:gd name="connsiteY20" fmla="*/ 4362349 h 4547240"/>
              <a:gd name="connsiteX21" fmla="*/ 3705338 w 9486855"/>
              <a:gd name="connsiteY21" fmla="*/ 0 h 4547240"/>
              <a:gd name="connsiteX22" fmla="*/ 2469555 w 9486855"/>
              <a:gd name="connsiteY22" fmla="*/ 0 h 4547240"/>
              <a:gd name="connsiteX23" fmla="*/ 3591059 w 9486855"/>
              <a:gd name="connsiteY23" fmla="*/ 0 h 4547240"/>
              <a:gd name="connsiteX24" fmla="*/ 7399197 w 9486855"/>
              <a:gd name="connsiteY24" fmla="*/ 3137277 h 4547240"/>
              <a:gd name="connsiteX25" fmla="*/ 7416431 w 9486855"/>
              <a:gd name="connsiteY25" fmla="*/ 3154229 h 4547240"/>
              <a:gd name="connsiteX26" fmla="*/ 6964295 w 9486855"/>
              <a:gd name="connsiteY26" fmla="*/ 3700365 h 4547240"/>
              <a:gd name="connsiteX27" fmla="*/ 6945772 w 9486855"/>
              <a:gd name="connsiteY27" fmla="*/ 3687663 h 4547240"/>
              <a:gd name="connsiteX28" fmla="*/ 2469555 w 9486855"/>
              <a:gd name="connsiteY28" fmla="*/ 0 h 4547240"/>
              <a:gd name="connsiteX29" fmla="*/ 1233769 w 9486855"/>
              <a:gd name="connsiteY29" fmla="*/ 0 h 4547240"/>
              <a:gd name="connsiteX30" fmla="*/ 2355273 w 9486855"/>
              <a:gd name="connsiteY30" fmla="*/ 0 h 4547240"/>
              <a:gd name="connsiteX31" fmla="*/ 7208121 w 9486855"/>
              <a:gd name="connsiteY31" fmla="*/ 3997945 h 4547240"/>
              <a:gd name="connsiteX32" fmla="*/ 6753370 w 9486855"/>
              <a:gd name="connsiteY32" fmla="*/ 4547240 h 4547240"/>
              <a:gd name="connsiteX33" fmla="*/ 1233769 w 9486855"/>
              <a:gd name="connsiteY33" fmla="*/ 0 h 4547240"/>
              <a:gd name="connsiteX34" fmla="*/ 0 w 9486855"/>
              <a:gd name="connsiteY34" fmla="*/ 0 h 4547240"/>
              <a:gd name="connsiteX35" fmla="*/ 1119492 w 9486855"/>
              <a:gd name="connsiteY35" fmla="*/ 0 h 4547240"/>
              <a:gd name="connsiteX36" fmla="*/ 5077250 w 9486855"/>
              <a:gd name="connsiteY36" fmla="*/ 3260539 h 4547240"/>
              <a:gd name="connsiteX37" fmla="*/ 4622500 w 9486855"/>
              <a:gd name="connsiteY37" fmla="*/ 3809833 h 4547240"/>
              <a:gd name="connsiteX38" fmla="*/ 8977 w 9486855"/>
              <a:gd name="connsiteY38" fmla="*/ 9054 h 4547240"/>
              <a:gd name="connsiteX39" fmla="*/ 0 w 9486855"/>
              <a:gd name="connsiteY39" fmla="*/ 0 h 4547240"/>
              <a:gd name="connsiteX0" fmla="*/ 6176909 w 9486855"/>
              <a:gd name="connsiteY0" fmla="*/ 0 h 4547240"/>
              <a:gd name="connsiteX1" fmla="*/ 7298411 w 9486855"/>
              <a:gd name="connsiteY1" fmla="*/ 0 h 4547240"/>
              <a:gd name="connsiteX2" fmla="*/ 8325765 w 9486855"/>
              <a:gd name="connsiteY2" fmla="*/ 846370 h 4547240"/>
              <a:gd name="connsiteX3" fmla="*/ 7871015 w 9486855"/>
              <a:gd name="connsiteY3" fmla="*/ 1395664 h 4547240"/>
              <a:gd name="connsiteX4" fmla="*/ 6176909 w 9486855"/>
              <a:gd name="connsiteY4" fmla="*/ 0 h 4547240"/>
              <a:gd name="connsiteX5" fmla="*/ 4941124 w 9486855"/>
              <a:gd name="connsiteY5" fmla="*/ 0 h 4547240"/>
              <a:gd name="connsiteX6" fmla="*/ 6062628 w 9486855"/>
              <a:gd name="connsiteY6" fmla="*/ 0 h 4547240"/>
              <a:gd name="connsiteX7" fmla="*/ 9064045 w 9486855"/>
              <a:gd name="connsiteY7" fmla="*/ 2472672 h 4547240"/>
              <a:gd name="connsiteX8" fmla="*/ 9084635 w 9486855"/>
              <a:gd name="connsiteY8" fmla="*/ 2493435 h 4547240"/>
              <a:gd name="connsiteX9" fmla="*/ 8633516 w 9486855"/>
              <a:gd name="connsiteY9" fmla="*/ 3038344 h 4547240"/>
              <a:gd name="connsiteX10" fmla="*/ 8610619 w 9486855"/>
              <a:gd name="connsiteY10" fmla="*/ 3023058 h 4547240"/>
              <a:gd name="connsiteX11" fmla="*/ 4941124 w 9486855"/>
              <a:gd name="connsiteY11" fmla="*/ 0 h 4547240"/>
              <a:gd name="connsiteX12" fmla="*/ 3705338 w 9486855"/>
              <a:gd name="connsiteY12" fmla="*/ 0 h 4547240"/>
              <a:gd name="connsiteX13" fmla="*/ 4826842 w 9486855"/>
              <a:gd name="connsiteY13" fmla="*/ 0 h 4547240"/>
              <a:gd name="connsiteX14" fmla="*/ 9453939 w 9486855"/>
              <a:gd name="connsiteY14" fmla="*/ 3811964 h 4547240"/>
              <a:gd name="connsiteX15" fmla="*/ 9486855 w 9486855"/>
              <a:gd name="connsiteY15" fmla="*/ 3845156 h 4547240"/>
              <a:gd name="connsiteX16" fmla="*/ 9037976 w 9486855"/>
              <a:gd name="connsiteY16" fmla="*/ 4387359 h 4547240"/>
              <a:gd name="connsiteX17" fmla="*/ 9000514 w 9486855"/>
              <a:gd name="connsiteY17" fmla="*/ 4362349 h 4547240"/>
              <a:gd name="connsiteX18" fmla="*/ 3705338 w 9486855"/>
              <a:gd name="connsiteY18" fmla="*/ 0 h 4547240"/>
              <a:gd name="connsiteX19" fmla="*/ 2469555 w 9486855"/>
              <a:gd name="connsiteY19" fmla="*/ 0 h 4547240"/>
              <a:gd name="connsiteX20" fmla="*/ 3591059 w 9486855"/>
              <a:gd name="connsiteY20" fmla="*/ 0 h 4547240"/>
              <a:gd name="connsiteX21" fmla="*/ 7399197 w 9486855"/>
              <a:gd name="connsiteY21" fmla="*/ 3137277 h 4547240"/>
              <a:gd name="connsiteX22" fmla="*/ 7416431 w 9486855"/>
              <a:gd name="connsiteY22" fmla="*/ 3154229 h 4547240"/>
              <a:gd name="connsiteX23" fmla="*/ 6964295 w 9486855"/>
              <a:gd name="connsiteY23" fmla="*/ 3700365 h 4547240"/>
              <a:gd name="connsiteX24" fmla="*/ 6945772 w 9486855"/>
              <a:gd name="connsiteY24" fmla="*/ 3687663 h 4547240"/>
              <a:gd name="connsiteX25" fmla="*/ 2469555 w 9486855"/>
              <a:gd name="connsiteY25" fmla="*/ 0 h 4547240"/>
              <a:gd name="connsiteX26" fmla="*/ 1233769 w 9486855"/>
              <a:gd name="connsiteY26" fmla="*/ 0 h 4547240"/>
              <a:gd name="connsiteX27" fmla="*/ 2355273 w 9486855"/>
              <a:gd name="connsiteY27" fmla="*/ 0 h 4547240"/>
              <a:gd name="connsiteX28" fmla="*/ 7208121 w 9486855"/>
              <a:gd name="connsiteY28" fmla="*/ 3997945 h 4547240"/>
              <a:gd name="connsiteX29" fmla="*/ 6753370 w 9486855"/>
              <a:gd name="connsiteY29" fmla="*/ 4547240 h 4547240"/>
              <a:gd name="connsiteX30" fmla="*/ 1233769 w 9486855"/>
              <a:gd name="connsiteY30" fmla="*/ 0 h 4547240"/>
              <a:gd name="connsiteX31" fmla="*/ 0 w 9486855"/>
              <a:gd name="connsiteY31" fmla="*/ 0 h 4547240"/>
              <a:gd name="connsiteX32" fmla="*/ 1119492 w 9486855"/>
              <a:gd name="connsiteY32" fmla="*/ 0 h 4547240"/>
              <a:gd name="connsiteX33" fmla="*/ 5077250 w 9486855"/>
              <a:gd name="connsiteY33" fmla="*/ 3260539 h 4547240"/>
              <a:gd name="connsiteX34" fmla="*/ 4622500 w 9486855"/>
              <a:gd name="connsiteY34" fmla="*/ 3809833 h 4547240"/>
              <a:gd name="connsiteX35" fmla="*/ 8977 w 9486855"/>
              <a:gd name="connsiteY35" fmla="*/ 9054 h 4547240"/>
              <a:gd name="connsiteX36" fmla="*/ 0 w 9486855"/>
              <a:gd name="connsiteY36" fmla="*/ 0 h 45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86855" h="4547240">
                <a:moveTo>
                  <a:pt x="6176909" y="0"/>
                </a:moveTo>
                <a:lnTo>
                  <a:pt x="7298411" y="0"/>
                </a:lnTo>
                <a:lnTo>
                  <a:pt x="8325765" y="846370"/>
                </a:lnTo>
                <a:lnTo>
                  <a:pt x="7871015" y="1395664"/>
                </a:lnTo>
                <a:lnTo>
                  <a:pt x="6176909" y="0"/>
                </a:lnTo>
                <a:close/>
                <a:moveTo>
                  <a:pt x="4941124" y="0"/>
                </a:moveTo>
                <a:lnTo>
                  <a:pt x="6062628" y="0"/>
                </a:lnTo>
                <a:lnTo>
                  <a:pt x="9064045" y="2472672"/>
                </a:lnTo>
                <a:lnTo>
                  <a:pt x="9084635" y="2493435"/>
                </a:lnTo>
                <a:lnTo>
                  <a:pt x="8633516" y="3038344"/>
                </a:lnTo>
                <a:lnTo>
                  <a:pt x="8610619" y="3023058"/>
                </a:lnTo>
                <a:lnTo>
                  <a:pt x="4941124" y="0"/>
                </a:lnTo>
                <a:close/>
                <a:moveTo>
                  <a:pt x="3705338" y="0"/>
                </a:moveTo>
                <a:lnTo>
                  <a:pt x="4826842" y="0"/>
                </a:lnTo>
                <a:lnTo>
                  <a:pt x="9453939" y="3811964"/>
                </a:lnTo>
                <a:lnTo>
                  <a:pt x="9486855" y="3845156"/>
                </a:lnTo>
                <a:lnTo>
                  <a:pt x="9037976" y="4387359"/>
                </a:lnTo>
                <a:lnTo>
                  <a:pt x="9000514" y="4362349"/>
                </a:lnTo>
                <a:lnTo>
                  <a:pt x="3705338" y="0"/>
                </a:lnTo>
                <a:close/>
                <a:moveTo>
                  <a:pt x="2469555" y="0"/>
                </a:moveTo>
                <a:lnTo>
                  <a:pt x="3591059" y="0"/>
                </a:lnTo>
                <a:lnTo>
                  <a:pt x="7399197" y="3137277"/>
                </a:lnTo>
                <a:lnTo>
                  <a:pt x="7416431" y="3154229"/>
                </a:lnTo>
                <a:lnTo>
                  <a:pt x="6964295" y="3700365"/>
                </a:lnTo>
                <a:lnTo>
                  <a:pt x="6945772" y="3687663"/>
                </a:lnTo>
                <a:lnTo>
                  <a:pt x="2469555" y="0"/>
                </a:lnTo>
                <a:close/>
                <a:moveTo>
                  <a:pt x="1233769" y="0"/>
                </a:moveTo>
                <a:lnTo>
                  <a:pt x="2355273" y="0"/>
                </a:lnTo>
                <a:lnTo>
                  <a:pt x="7208121" y="3997945"/>
                </a:lnTo>
                <a:lnTo>
                  <a:pt x="6753370" y="4547240"/>
                </a:lnTo>
                <a:lnTo>
                  <a:pt x="1233769" y="0"/>
                </a:lnTo>
                <a:close/>
                <a:moveTo>
                  <a:pt x="0" y="0"/>
                </a:moveTo>
                <a:lnTo>
                  <a:pt x="1119492" y="0"/>
                </a:lnTo>
                <a:lnTo>
                  <a:pt x="5077250" y="3260539"/>
                </a:lnTo>
                <a:lnTo>
                  <a:pt x="4622500" y="3809833"/>
                </a:lnTo>
                <a:lnTo>
                  <a:pt x="8977" y="9054"/>
                </a:lnTo>
                <a:lnTo>
                  <a:pt x="0" y="0"/>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7EA31E-22E1-4C23-B701-F58D712FED7C}"/>
              </a:ext>
            </a:extLst>
          </p:cNvPr>
          <p:cNvSpPr>
            <a:spLocks noGrp="1"/>
          </p:cNvSpPr>
          <p:nvPr>
            <p:ph type="pic" idx="12" hasCustomPrompt="1"/>
          </p:nvPr>
        </p:nvSpPr>
        <p:spPr>
          <a:xfrm>
            <a:off x="0"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2.xml"/><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4C724-0776-4328-8F0A-B72DA1579537}"/>
              </a:ext>
            </a:extLst>
          </p:cNvPr>
          <p:cNvSpPr txBox="1"/>
          <p:nvPr/>
        </p:nvSpPr>
        <p:spPr>
          <a:xfrm>
            <a:off x="362502" y="16024"/>
            <a:ext cx="5286102" cy="5170646"/>
          </a:xfrm>
          <a:prstGeom prst="rect">
            <a:avLst/>
          </a:prstGeom>
          <a:noFill/>
        </p:spPr>
        <p:txBody>
          <a:bodyPr wrap="square" rtlCol="0" anchor="ctr">
            <a:spAutoFit/>
          </a:bodyPr>
          <a:lstStyle/>
          <a:p>
            <a:r>
              <a:rPr lang="en-US" sz="6600" b="1" dirty="0">
                <a:solidFill>
                  <a:schemeClr val="bg1"/>
                </a:solidFill>
                <a:effectLst>
                  <a:outerShdw blurRad="38100" dist="38100" dir="2700000" algn="tl">
                    <a:srgbClr val="000000">
                      <a:alpha val="43137"/>
                    </a:srgbClr>
                  </a:outerShdw>
                </a:effectLst>
                <a:latin typeface="+mj-lt"/>
              </a:rPr>
              <a:t>WELCOME</a:t>
            </a:r>
          </a:p>
          <a:p>
            <a:r>
              <a:rPr lang="en-US" altLang="ko-KR" sz="6600" b="1" dirty="0">
                <a:solidFill>
                  <a:schemeClr val="bg1"/>
                </a:solidFill>
                <a:effectLst>
                  <a:outerShdw blurRad="38100" dist="38100" dir="2700000" algn="tl">
                    <a:srgbClr val="000000">
                      <a:alpha val="43137"/>
                    </a:srgbClr>
                  </a:outerShdw>
                </a:effectLst>
                <a:latin typeface="+mj-lt"/>
                <a:cs typeface="Arial" pitchFamily="34" charset="0"/>
              </a:rPr>
              <a:t>TO </a:t>
            </a:r>
          </a:p>
          <a:p>
            <a:r>
              <a:rPr lang="en-US" altLang="ko-KR" sz="6600" b="1" dirty="0">
                <a:solidFill>
                  <a:schemeClr val="bg1"/>
                </a:solidFill>
                <a:effectLst>
                  <a:outerShdw blurRad="38100" dist="38100" dir="2700000" algn="tl">
                    <a:srgbClr val="000000">
                      <a:alpha val="43137"/>
                    </a:srgbClr>
                  </a:outerShdw>
                </a:effectLst>
                <a:latin typeface="+mj-lt"/>
                <a:cs typeface="Arial" pitchFamily="34" charset="0"/>
              </a:rPr>
              <a:t>RICH ROSE</a:t>
            </a:r>
          </a:p>
          <a:p>
            <a:r>
              <a:rPr lang="en-US" altLang="ko-KR" sz="6600" b="1" dirty="0">
                <a:solidFill>
                  <a:schemeClr val="bg1"/>
                </a:solidFill>
                <a:effectLst>
                  <a:outerShdw blurRad="38100" dist="38100" dir="2700000" algn="tl">
                    <a:srgbClr val="000000">
                      <a:alpha val="43137"/>
                    </a:srgbClr>
                  </a:outerShdw>
                </a:effectLst>
                <a:latin typeface="+mj-lt"/>
                <a:cs typeface="Arial" pitchFamily="34" charset="0"/>
              </a:rPr>
              <a:t>MARKETING</a:t>
            </a:r>
          </a:p>
          <a:p>
            <a:r>
              <a:rPr lang="en-US" altLang="ko-KR" sz="6600" b="1" dirty="0">
                <a:solidFill>
                  <a:schemeClr val="bg1"/>
                </a:solidFill>
                <a:effectLst>
                  <a:outerShdw blurRad="38100" dist="38100" dir="2700000" algn="tl">
                    <a:srgbClr val="000000">
                      <a:alpha val="43137"/>
                    </a:srgbClr>
                  </a:outerShdw>
                </a:effectLst>
                <a:latin typeface="+mj-lt"/>
                <a:cs typeface="Arial" pitchFamily="34" charset="0"/>
              </a:rPr>
              <a:t>PVT. LTD.</a:t>
            </a:r>
            <a:endParaRPr lang="ko-KR" altLang="en-US" sz="6600" b="1" dirty="0">
              <a:solidFill>
                <a:schemeClr val="bg1"/>
              </a:solidFill>
              <a:effectLst>
                <a:outerShdw blurRad="38100" dist="38100" dir="2700000" algn="tl">
                  <a:srgbClr val="000000">
                    <a:alpha val="43137"/>
                  </a:srgbClr>
                </a:outerShdw>
              </a:effectLst>
              <a:latin typeface="+mj-lt"/>
              <a:cs typeface="Arial" pitchFamily="34" charset="0"/>
            </a:endParaRPr>
          </a:p>
        </p:txBody>
      </p:sp>
      <p:sp>
        <p:nvSpPr>
          <p:cNvPr id="9" name="TextBox 8">
            <a:extLst>
              <a:ext uri="{FF2B5EF4-FFF2-40B4-BE49-F238E27FC236}">
                <a16:creationId xmlns:a16="http://schemas.microsoft.com/office/drawing/2014/main" id="{2B6167FF-AD5E-41E4-8385-3024DC936CF2}"/>
              </a:ext>
            </a:extLst>
          </p:cNvPr>
          <p:cNvSpPr txBox="1"/>
          <p:nvPr/>
        </p:nvSpPr>
        <p:spPr>
          <a:xfrm>
            <a:off x="809898" y="5884489"/>
            <a:ext cx="5286102" cy="400110"/>
          </a:xfrm>
          <a:prstGeom prst="rect">
            <a:avLst/>
          </a:prstGeom>
          <a:noFill/>
        </p:spPr>
        <p:txBody>
          <a:bodyPr wrap="square" rtlCol="0" anchor="ctr">
            <a:spAutoFit/>
          </a:bodyPr>
          <a:lstStyle/>
          <a:p>
            <a:r>
              <a:rPr lang="en-US" sz="2000" dirty="0">
                <a:solidFill>
                  <a:schemeClr val="bg1"/>
                </a:solidFill>
              </a:rPr>
              <a:t>Unveiling the Luxury of Nature</a:t>
            </a:r>
            <a:endParaRPr lang="ko-KR" altLang="en-US" sz="1867" dirty="0">
              <a:solidFill>
                <a:schemeClr val="bg1"/>
              </a:solidFill>
              <a:cs typeface="Arial" pitchFamily="34" charset="0"/>
            </a:endParaRPr>
          </a:p>
        </p:txBody>
      </p:sp>
      <p:pic>
        <p:nvPicPr>
          <p:cNvPr id="7" name="Picture 6">
            <a:extLst>
              <a:ext uri="{FF2B5EF4-FFF2-40B4-BE49-F238E27FC236}">
                <a16:creationId xmlns:a16="http://schemas.microsoft.com/office/drawing/2014/main" id="{78BA931A-6973-A380-F8BE-0BCCAC60D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060" y="704461"/>
            <a:ext cx="2318657" cy="2318657"/>
          </a:xfrm>
          <a:prstGeom prst="rect">
            <a:avLst/>
          </a:prstGeom>
        </p:spPr>
      </p:pic>
    </p:spTree>
    <p:extLst>
      <p:ext uri="{BB962C8B-B14F-4D97-AF65-F5344CB8AC3E}">
        <p14:creationId xmlns:p14="http://schemas.microsoft.com/office/powerpoint/2010/main" val="322935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13252"/>
            <a:ext cx="12189086" cy="6737495"/>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665301" y="945668"/>
            <a:ext cx="1265587" cy="9316278"/>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a:t>
            </a:r>
            <a:r>
              <a:rPr lang="en-US" b="1" dirty="0" err="1">
                <a:effectLst>
                  <a:outerShdw blurRad="38100" dist="38100" dir="2700000" algn="tl">
                    <a:srgbClr val="000000">
                      <a:alpha val="43137"/>
                    </a:srgbClr>
                  </a:outerShdw>
                </a:effectLst>
              </a:rPr>
              <a:t>Shilajit</a:t>
            </a:r>
            <a:r>
              <a:rPr lang="en-US" b="1" dirty="0">
                <a:effectLst>
                  <a:outerShdw blurRad="38100" dist="38100" dir="2700000" algn="tl">
                    <a:srgbClr val="000000">
                      <a:alpha val="43137"/>
                    </a:srgbClr>
                  </a:outerShdw>
                </a:effectLst>
              </a:rPr>
              <a:t> Resin</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12" name="Picture 11">
            <a:extLst>
              <a:ext uri="{FF2B5EF4-FFF2-40B4-BE49-F238E27FC236}">
                <a16:creationId xmlns:a16="http://schemas.microsoft.com/office/drawing/2014/main" id="{E4601667-2F87-522B-799A-4A3362C95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363" y="1245703"/>
            <a:ext cx="3325679" cy="3325679"/>
          </a:xfrm>
          <a:prstGeom prst="rect">
            <a:avLst/>
          </a:prstGeom>
        </p:spPr>
      </p:pic>
    </p:spTree>
    <p:extLst>
      <p:ext uri="{BB962C8B-B14F-4D97-AF65-F5344CB8AC3E}">
        <p14:creationId xmlns:p14="http://schemas.microsoft.com/office/powerpoint/2010/main" val="26822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56322"/>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720310" y="508529"/>
            <a:ext cx="967689" cy="10534513"/>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Daily Supplement</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20" name="Picture 19">
            <a:extLst>
              <a:ext uri="{FF2B5EF4-FFF2-40B4-BE49-F238E27FC236}">
                <a16:creationId xmlns:a16="http://schemas.microsoft.com/office/drawing/2014/main" id="{B23B6B32-DEE1-B4FB-6D9F-8F9E7FFC6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145" y="598370"/>
            <a:ext cx="2382259" cy="4690909"/>
          </a:xfrm>
          <a:prstGeom prst="rect">
            <a:avLst/>
          </a:prstGeom>
        </p:spPr>
      </p:pic>
    </p:spTree>
    <p:extLst>
      <p:ext uri="{BB962C8B-B14F-4D97-AF65-F5344CB8AC3E}">
        <p14:creationId xmlns:p14="http://schemas.microsoft.com/office/powerpoint/2010/main" val="41709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56322"/>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380462" y="2254261"/>
            <a:ext cx="967689" cy="7389902"/>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a:t>
            </a:r>
            <a:r>
              <a:rPr lang="en-US" b="1" dirty="0" err="1">
                <a:effectLst>
                  <a:outerShdw blurRad="38100" dist="38100" dir="2700000" algn="tl">
                    <a:srgbClr val="000000">
                      <a:alpha val="43137"/>
                    </a:srgbClr>
                  </a:outerShdw>
                </a:effectLst>
              </a:rPr>
              <a:t>Nabhi</a:t>
            </a:r>
            <a:r>
              <a:rPr lang="en-US" b="1" dirty="0">
                <a:effectLst>
                  <a:outerShdw blurRad="38100" dist="38100" dir="2700000" algn="tl">
                    <a:srgbClr val="000000">
                      <a:alpha val="43137"/>
                    </a:srgbClr>
                  </a:outerShdw>
                </a:effectLst>
              </a:rPr>
              <a:t> Oil</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8" name="Picture 7">
            <a:extLst>
              <a:ext uri="{FF2B5EF4-FFF2-40B4-BE49-F238E27FC236}">
                <a16:creationId xmlns:a16="http://schemas.microsoft.com/office/drawing/2014/main" id="{6E18AEE0-943A-C37E-8BF5-F8A8A72CD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286" y="1191194"/>
            <a:ext cx="1396039" cy="4141650"/>
          </a:xfrm>
          <a:prstGeom prst="rect">
            <a:avLst/>
          </a:prstGeom>
        </p:spPr>
      </p:pic>
    </p:spTree>
    <p:extLst>
      <p:ext uri="{BB962C8B-B14F-4D97-AF65-F5344CB8AC3E}">
        <p14:creationId xmlns:p14="http://schemas.microsoft.com/office/powerpoint/2010/main" val="17228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0"/>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679622" y="1045855"/>
            <a:ext cx="1053070" cy="9947412"/>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a:t>
            </a:r>
            <a:r>
              <a:rPr lang="en-US" b="1" dirty="0" err="1">
                <a:effectLst>
                  <a:outerShdw blurRad="38100" dist="38100" dir="2700000" algn="tl">
                    <a:srgbClr val="000000">
                      <a:alpha val="43137"/>
                    </a:srgbClr>
                  </a:outerShdw>
                </a:effectLst>
              </a:rPr>
              <a:t>Alakaline</a:t>
            </a:r>
            <a:r>
              <a:rPr lang="en-US" b="1" dirty="0">
                <a:effectLst>
                  <a:outerShdw blurRad="38100" dist="38100" dir="2700000" algn="tl">
                    <a:srgbClr val="000000">
                      <a:alpha val="43137"/>
                    </a:srgbClr>
                  </a:outerShdw>
                </a:effectLst>
              </a:rPr>
              <a:t> Drops</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16" name="Picture 15">
            <a:extLst>
              <a:ext uri="{FF2B5EF4-FFF2-40B4-BE49-F238E27FC236}">
                <a16:creationId xmlns:a16="http://schemas.microsoft.com/office/drawing/2014/main" id="{312DC9ED-E0CE-3095-079F-A7A418D8C9D3}"/>
              </a:ext>
            </a:extLst>
          </p:cNvPr>
          <p:cNvPicPr>
            <a:picLocks noChangeAspect="1"/>
          </p:cNvPicPr>
          <p:nvPr/>
        </p:nvPicPr>
        <p:blipFill rotWithShape="1">
          <a:blip r:embed="rId4">
            <a:extLst>
              <a:ext uri="{28A0092B-C50C-407E-A947-70E740481C1C}">
                <a14:useLocalDpi xmlns:a14="http://schemas.microsoft.com/office/drawing/2010/main" val="0"/>
              </a:ext>
            </a:extLst>
          </a:blip>
          <a:srcRect l="34427" t="4577" r="34451"/>
          <a:stretch/>
        </p:blipFill>
        <p:spPr>
          <a:xfrm>
            <a:off x="5572902" y="1364974"/>
            <a:ext cx="1266510" cy="3883368"/>
          </a:xfrm>
          <a:prstGeom prst="rect">
            <a:avLst/>
          </a:prstGeom>
        </p:spPr>
      </p:pic>
    </p:spTree>
    <p:extLst>
      <p:ext uri="{BB962C8B-B14F-4D97-AF65-F5344CB8AC3E}">
        <p14:creationId xmlns:p14="http://schemas.microsoft.com/office/powerpoint/2010/main" val="209456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641547" y="1613871"/>
            <a:ext cx="1120939" cy="8714357"/>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Anti Pain Oil</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14" name="Picture 13">
            <a:extLst>
              <a:ext uri="{FF2B5EF4-FFF2-40B4-BE49-F238E27FC236}">
                <a16:creationId xmlns:a16="http://schemas.microsoft.com/office/drawing/2014/main" id="{ACBDB962-357F-60CE-E504-E4224003AFA9}"/>
              </a:ext>
            </a:extLst>
          </p:cNvPr>
          <p:cNvPicPr>
            <a:picLocks noChangeAspect="1"/>
          </p:cNvPicPr>
          <p:nvPr/>
        </p:nvPicPr>
        <p:blipFill rotWithShape="1">
          <a:blip r:embed="rId4">
            <a:extLst>
              <a:ext uri="{28A0092B-C50C-407E-A947-70E740481C1C}">
                <a14:useLocalDpi xmlns:a14="http://schemas.microsoft.com/office/drawing/2010/main" val="0"/>
              </a:ext>
            </a:extLst>
          </a:blip>
          <a:srcRect l="34622" t="3286" r="32675"/>
          <a:stretch/>
        </p:blipFill>
        <p:spPr>
          <a:xfrm>
            <a:off x="5426244" y="1364974"/>
            <a:ext cx="1336597" cy="3952841"/>
          </a:xfrm>
          <a:prstGeom prst="rect">
            <a:avLst/>
          </a:prstGeom>
        </p:spPr>
      </p:pic>
    </p:spTree>
    <p:extLst>
      <p:ext uri="{BB962C8B-B14F-4D97-AF65-F5344CB8AC3E}">
        <p14:creationId xmlns:p14="http://schemas.microsoft.com/office/powerpoint/2010/main" val="29293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0"/>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457185" y="1539590"/>
            <a:ext cx="967689" cy="8516010"/>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Dish Wash</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18" name="Picture 17">
            <a:extLst>
              <a:ext uri="{FF2B5EF4-FFF2-40B4-BE49-F238E27FC236}">
                <a16:creationId xmlns:a16="http://schemas.microsoft.com/office/drawing/2014/main" id="{3CCB6696-EE09-8619-8273-C8BC3ACB4C0D}"/>
              </a:ext>
            </a:extLst>
          </p:cNvPr>
          <p:cNvPicPr>
            <a:picLocks noChangeAspect="1"/>
          </p:cNvPicPr>
          <p:nvPr/>
        </p:nvPicPr>
        <p:blipFill rotWithShape="1">
          <a:blip r:embed="rId4">
            <a:extLst>
              <a:ext uri="{28A0092B-C50C-407E-A947-70E740481C1C}">
                <a14:useLocalDpi xmlns:a14="http://schemas.microsoft.com/office/drawing/2010/main" val="0"/>
              </a:ext>
            </a:extLst>
          </a:blip>
          <a:srcRect r="53412"/>
          <a:stretch/>
        </p:blipFill>
        <p:spPr>
          <a:xfrm>
            <a:off x="5098991" y="793473"/>
            <a:ext cx="1994018" cy="4280080"/>
          </a:xfrm>
          <a:prstGeom prst="rect">
            <a:avLst/>
          </a:prstGeom>
        </p:spPr>
      </p:pic>
    </p:spTree>
    <p:extLst>
      <p:ext uri="{BB962C8B-B14F-4D97-AF65-F5344CB8AC3E}">
        <p14:creationId xmlns:p14="http://schemas.microsoft.com/office/powerpoint/2010/main" val="86100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
            <a:extLst>
              <a:ext uri="{FF2B5EF4-FFF2-40B4-BE49-F238E27FC236}">
                <a16:creationId xmlns:a16="http://schemas.microsoft.com/office/drawing/2014/main" id="{4FA93ED5-12AE-0482-B303-DAC08EFE9475}"/>
              </a:ext>
            </a:extLst>
          </p:cNvPr>
          <p:cNvPicPr>
            <a:picLocks noChangeAspect="1"/>
          </p:cNvPicPr>
          <p:nvPr/>
        </p:nvPicPr>
        <p:blipFill>
          <a:blip r:embed="rId2">
            <a:alphaModFix amt="5000"/>
            <a:extLst>
              <a:ext uri="{28A0092B-C50C-407E-A947-70E740481C1C}">
                <a14:useLocalDpi xmlns:a14="http://schemas.microsoft.com/office/drawing/2010/main" val="0"/>
              </a:ext>
            </a:extLst>
          </a:blip>
          <a:srcRect l="27785" r="27785"/>
          <a:stretch>
            <a:fillRect/>
          </a:stretch>
        </p:blipFill>
        <p:spPr>
          <a:xfrm>
            <a:off x="-1" y="0"/>
            <a:ext cx="12192001"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a:xfrm>
            <a:off x="309402" y="535379"/>
            <a:ext cx="9815260" cy="724247"/>
          </a:xfrm>
        </p:spPr>
        <p:txBody>
          <a:bodyPr/>
          <a:lstStyle/>
          <a:p>
            <a:r>
              <a:rPr lang="en-US" sz="3000" b="1" dirty="0">
                <a:effectLst>
                  <a:outerShdw blurRad="38100" dist="38100" dir="2700000" algn="tl">
                    <a:srgbClr val="000000">
                      <a:alpha val="43137"/>
                    </a:srgbClr>
                  </a:outerShdw>
                </a:effectLst>
              </a:rPr>
              <a:t> </a:t>
            </a:r>
            <a:r>
              <a:rPr lang="en-US" sz="3000" b="1" dirty="0">
                <a:solidFill>
                  <a:srgbClr val="FFC000"/>
                </a:solidFill>
                <a:effectLst>
                  <a:outerShdw blurRad="38100" dist="38100" dir="2700000" algn="tl">
                    <a:srgbClr val="000000">
                      <a:alpha val="43137"/>
                    </a:srgbClr>
                  </a:outerShdw>
                </a:effectLst>
              </a:rPr>
              <a:t>TRADITIONAL</a:t>
            </a:r>
            <a:r>
              <a:rPr lang="en-US" sz="3000" b="1" dirty="0">
                <a:effectLst>
                  <a:outerShdw blurRad="38100" dist="38100" dir="2700000" algn="tl">
                    <a:srgbClr val="000000">
                      <a:alpha val="43137"/>
                    </a:srgbClr>
                  </a:outerShdw>
                </a:effectLst>
              </a:rPr>
              <a:t> </a:t>
            </a:r>
            <a:r>
              <a:rPr lang="en-US" sz="3000" b="1" dirty="0">
                <a:solidFill>
                  <a:srgbClr val="FFC000"/>
                </a:solidFill>
                <a:effectLst>
                  <a:outerShdw blurRad="38100" dist="38100" dir="2700000" algn="tl">
                    <a:srgbClr val="000000">
                      <a:alpha val="43137"/>
                    </a:srgbClr>
                  </a:outerShdw>
                </a:effectLst>
              </a:rPr>
              <a:t>SELLING</a:t>
            </a:r>
            <a:r>
              <a:rPr lang="en-US" sz="3000" b="1" dirty="0">
                <a:effectLst>
                  <a:outerShdw blurRad="38100" dist="38100" dir="2700000" algn="tl">
                    <a:srgbClr val="000000">
                      <a:alpha val="43137"/>
                    </a:srgbClr>
                  </a:outerShdw>
                </a:effectLst>
              </a:rPr>
              <a:t> V/S </a:t>
            </a:r>
            <a:r>
              <a:rPr lang="en-US" sz="3000" b="1" dirty="0">
                <a:solidFill>
                  <a:srgbClr val="FFC000"/>
                </a:solidFill>
                <a:effectLst>
                  <a:outerShdw blurRad="38100" dist="38100" dir="2700000" algn="tl">
                    <a:srgbClr val="000000">
                      <a:alpha val="43137"/>
                    </a:srgbClr>
                  </a:outerShdw>
                </a:effectLst>
              </a:rPr>
              <a:t>DIRECT SELLING</a:t>
            </a:r>
          </a:p>
        </p:txBody>
      </p:sp>
      <p:cxnSp>
        <p:nvCxnSpPr>
          <p:cNvPr id="3" name="Straight Connector 2">
            <a:extLst>
              <a:ext uri="{FF2B5EF4-FFF2-40B4-BE49-F238E27FC236}">
                <a16:creationId xmlns:a16="http://schemas.microsoft.com/office/drawing/2014/main" id="{8A8AE84A-8F4B-4DF2-84AD-30DEA004D9F9}"/>
              </a:ext>
            </a:extLst>
          </p:cNvPr>
          <p:cNvCxnSpPr>
            <a:cxnSpLocks/>
            <a:stCxn id="24" idx="6"/>
          </p:cNvCxnSpPr>
          <p:nvPr/>
        </p:nvCxnSpPr>
        <p:spPr>
          <a:xfrm>
            <a:off x="7813982" y="3421173"/>
            <a:ext cx="1350776" cy="0"/>
          </a:xfrm>
          <a:prstGeom prst="line">
            <a:avLst/>
          </a:prstGeom>
          <a:ln w="25400">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id="{9837E46C-09DA-414F-B638-B86B87CA5D91}"/>
              </a:ext>
            </a:extLst>
          </p:cNvPr>
          <p:cNvGrpSpPr/>
          <p:nvPr/>
        </p:nvGrpSpPr>
        <p:grpSpPr>
          <a:xfrm>
            <a:off x="9164758" y="3276690"/>
            <a:ext cx="288032" cy="288032"/>
            <a:chOff x="611560" y="2851238"/>
            <a:chExt cx="288032" cy="288032"/>
          </a:xfrm>
          <a:solidFill>
            <a:schemeClr val="bg1"/>
          </a:solidFill>
        </p:grpSpPr>
        <p:sp>
          <p:nvSpPr>
            <p:cNvPr id="5" name="Oval 5">
              <a:extLst>
                <a:ext uri="{FF2B5EF4-FFF2-40B4-BE49-F238E27FC236}">
                  <a16:creationId xmlns:a16="http://schemas.microsoft.com/office/drawing/2014/main" id="{76C7F917-BD3F-4B67-823D-FA89FD073416}"/>
                </a:ext>
              </a:extLst>
            </p:cNvPr>
            <p:cNvSpPr/>
            <p:nvPr/>
          </p:nvSpPr>
          <p:spPr>
            <a:xfrm>
              <a:off x="611560" y="2851238"/>
              <a:ext cx="288032" cy="288032"/>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6" name="Oval 6">
              <a:extLst>
                <a:ext uri="{FF2B5EF4-FFF2-40B4-BE49-F238E27FC236}">
                  <a16:creationId xmlns:a16="http://schemas.microsoft.com/office/drawing/2014/main" id="{55332D35-2DE2-4723-B81E-095C773C8483}"/>
                </a:ext>
              </a:extLst>
            </p:cNvPr>
            <p:cNvSpPr/>
            <p:nvPr/>
          </p:nvSpPr>
          <p:spPr>
            <a:xfrm>
              <a:off x="683568" y="2923246"/>
              <a:ext cx="144016" cy="144016"/>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12" name="Group 12">
            <a:extLst>
              <a:ext uri="{FF2B5EF4-FFF2-40B4-BE49-F238E27FC236}">
                <a16:creationId xmlns:a16="http://schemas.microsoft.com/office/drawing/2014/main" id="{79A90438-1D3C-4186-ADB7-FDC8F330E088}"/>
              </a:ext>
            </a:extLst>
          </p:cNvPr>
          <p:cNvGrpSpPr/>
          <p:nvPr/>
        </p:nvGrpSpPr>
        <p:grpSpPr>
          <a:xfrm>
            <a:off x="5845020" y="3287448"/>
            <a:ext cx="288032" cy="288032"/>
            <a:chOff x="611560" y="2851238"/>
            <a:chExt cx="288032" cy="288032"/>
          </a:xfrm>
          <a:solidFill>
            <a:schemeClr val="bg1"/>
          </a:solidFill>
        </p:grpSpPr>
        <p:sp>
          <p:nvSpPr>
            <p:cNvPr id="13" name="Oval 13">
              <a:extLst>
                <a:ext uri="{FF2B5EF4-FFF2-40B4-BE49-F238E27FC236}">
                  <a16:creationId xmlns:a16="http://schemas.microsoft.com/office/drawing/2014/main" id="{4CC7A2DB-7E34-47CB-BDE3-1BCC15E5345D}"/>
                </a:ext>
              </a:extLst>
            </p:cNvPr>
            <p:cNvSpPr/>
            <p:nvPr/>
          </p:nvSpPr>
          <p:spPr>
            <a:xfrm>
              <a:off x="611560" y="2851238"/>
              <a:ext cx="288032" cy="288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14" name="Oval 14">
              <a:extLst>
                <a:ext uri="{FF2B5EF4-FFF2-40B4-BE49-F238E27FC236}">
                  <a16:creationId xmlns:a16="http://schemas.microsoft.com/office/drawing/2014/main" id="{A4460CA2-D84D-4F67-94F5-53D737EF1C68}"/>
                </a:ext>
              </a:extLst>
            </p:cNvPr>
            <p:cNvSpPr/>
            <p:nvPr/>
          </p:nvSpPr>
          <p:spPr>
            <a:xfrm>
              <a:off x="683568" y="2923246"/>
              <a:ext cx="144016" cy="144016"/>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cxnSp>
        <p:nvCxnSpPr>
          <p:cNvPr id="21" name="Straight Connector 21">
            <a:extLst>
              <a:ext uri="{FF2B5EF4-FFF2-40B4-BE49-F238E27FC236}">
                <a16:creationId xmlns:a16="http://schemas.microsoft.com/office/drawing/2014/main" id="{B2A5B270-F5E0-49D2-B235-DCDDC22E0B62}"/>
              </a:ext>
            </a:extLst>
          </p:cNvPr>
          <p:cNvCxnSpPr>
            <a:cxnSpLocks/>
            <a:stCxn id="17" idx="6"/>
            <a:endCxn id="9" idx="2"/>
          </p:cNvCxnSpPr>
          <p:nvPr/>
        </p:nvCxnSpPr>
        <p:spPr>
          <a:xfrm>
            <a:off x="2606340" y="3423541"/>
            <a:ext cx="1546666" cy="7923"/>
          </a:xfrm>
          <a:prstGeom prst="line">
            <a:avLst/>
          </a:prstGeom>
          <a:ln w="25400">
            <a:solidFill>
              <a:schemeClr val="accent2"/>
            </a:solidFill>
            <a:headEnd type="none"/>
          </a:ln>
        </p:spPr>
        <p:style>
          <a:lnRef idx="1">
            <a:schemeClr val="accent1"/>
          </a:lnRef>
          <a:fillRef idx="0">
            <a:schemeClr val="accent1"/>
          </a:fillRef>
          <a:effectRef idx="0">
            <a:schemeClr val="accent1"/>
          </a:effectRef>
          <a:fontRef idx="minor">
            <a:schemeClr val="tx1"/>
          </a:fontRef>
        </p:style>
      </p:cxnSp>
      <p:cxnSp>
        <p:nvCxnSpPr>
          <p:cNvPr id="22" name="Straight Connector 22">
            <a:extLst>
              <a:ext uri="{FF2B5EF4-FFF2-40B4-BE49-F238E27FC236}">
                <a16:creationId xmlns:a16="http://schemas.microsoft.com/office/drawing/2014/main" id="{929CB8C5-09B5-496F-BDC9-A55C5B18FB85}"/>
              </a:ext>
            </a:extLst>
          </p:cNvPr>
          <p:cNvCxnSpPr>
            <a:cxnSpLocks/>
            <a:stCxn id="9" idx="6"/>
          </p:cNvCxnSpPr>
          <p:nvPr/>
        </p:nvCxnSpPr>
        <p:spPr>
          <a:xfrm>
            <a:off x="4441038" y="3431464"/>
            <a:ext cx="1403982" cy="1"/>
          </a:xfrm>
          <a:prstGeom prst="line">
            <a:avLst/>
          </a:prstGeom>
          <a:ln w="25400">
            <a:solidFill>
              <a:schemeClr val="accent3"/>
            </a:solidFill>
            <a:headEnd type="none"/>
          </a:ln>
        </p:spPr>
        <p:style>
          <a:lnRef idx="1">
            <a:schemeClr val="accent1"/>
          </a:lnRef>
          <a:fillRef idx="0">
            <a:schemeClr val="accent1"/>
          </a:fillRef>
          <a:effectRef idx="0">
            <a:schemeClr val="accent1"/>
          </a:effectRef>
          <a:fontRef idx="minor">
            <a:schemeClr val="tx1"/>
          </a:fontRef>
        </p:style>
      </p:cxnSp>
      <p:grpSp>
        <p:nvGrpSpPr>
          <p:cNvPr id="23" name="Group 23">
            <a:extLst>
              <a:ext uri="{FF2B5EF4-FFF2-40B4-BE49-F238E27FC236}">
                <a16:creationId xmlns:a16="http://schemas.microsoft.com/office/drawing/2014/main" id="{B8BAF280-8B04-45E4-86A2-A9AF9E5E59A8}"/>
              </a:ext>
            </a:extLst>
          </p:cNvPr>
          <p:cNvGrpSpPr/>
          <p:nvPr/>
        </p:nvGrpSpPr>
        <p:grpSpPr>
          <a:xfrm>
            <a:off x="7525950" y="3277157"/>
            <a:ext cx="288032" cy="288032"/>
            <a:chOff x="8231110" y="3940428"/>
            <a:chExt cx="288032" cy="288032"/>
          </a:xfrm>
        </p:grpSpPr>
        <p:sp>
          <p:nvSpPr>
            <p:cNvPr id="24" name="Oval 24">
              <a:extLst>
                <a:ext uri="{FF2B5EF4-FFF2-40B4-BE49-F238E27FC236}">
                  <a16:creationId xmlns:a16="http://schemas.microsoft.com/office/drawing/2014/main" id="{CD186EE5-77E2-43A0-8846-FA6C8329C99D}"/>
                </a:ext>
              </a:extLst>
            </p:cNvPr>
            <p:cNvSpPr/>
            <p:nvPr/>
          </p:nvSpPr>
          <p:spPr>
            <a:xfrm>
              <a:off x="8231110" y="3940428"/>
              <a:ext cx="288032" cy="288032"/>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25" name="Oval 25">
              <a:extLst>
                <a:ext uri="{FF2B5EF4-FFF2-40B4-BE49-F238E27FC236}">
                  <a16:creationId xmlns:a16="http://schemas.microsoft.com/office/drawing/2014/main" id="{5AEA8183-8D83-4F08-8D7B-1CC96920CAC3}"/>
                </a:ext>
              </a:extLst>
            </p:cNvPr>
            <p:cNvSpPr/>
            <p:nvPr/>
          </p:nvSpPr>
          <p:spPr>
            <a:xfrm>
              <a:off x="8303118" y="4012436"/>
              <a:ext cx="144016" cy="144016"/>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cxnSp>
        <p:nvCxnSpPr>
          <p:cNvPr id="36" name="Straight Connector 36">
            <a:extLst>
              <a:ext uri="{FF2B5EF4-FFF2-40B4-BE49-F238E27FC236}">
                <a16:creationId xmlns:a16="http://schemas.microsoft.com/office/drawing/2014/main" id="{259C0830-5E94-4B64-8FCA-F2BF473105CD}"/>
              </a:ext>
            </a:extLst>
          </p:cNvPr>
          <p:cNvCxnSpPr>
            <a:cxnSpLocks/>
            <a:endCxn id="24" idx="2"/>
          </p:cNvCxnSpPr>
          <p:nvPr/>
        </p:nvCxnSpPr>
        <p:spPr>
          <a:xfrm flipV="1">
            <a:off x="6133052" y="3421173"/>
            <a:ext cx="1392898" cy="2368"/>
          </a:xfrm>
          <a:prstGeom prst="line">
            <a:avLst/>
          </a:prstGeom>
          <a:ln w="25400">
            <a:solidFill>
              <a:schemeClr val="accent4"/>
            </a:solidFill>
            <a:headEnd type="none"/>
          </a:ln>
        </p:spPr>
        <p:style>
          <a:lnRef idx="1">
            <a:schemeClr val="accent1"/>
          </a:lnRef>
          <a:fillRef idx="0">
            <a:schemeClr val="accent1"/>
          </a:fillRef>
          <a:effectRef idx="0">
            <a:schemeClr val="accent1"/>
          </a:effectRef>
          <a:fontRef idx="minor">
            <a:schemeClr val="tx1"/>
          </a:fontRef>
        </p:style>
      </p:cxnSp>
      <p:grpSp>
        <p:nvGrpSpPr>
          <p:cNvPr id="30" name="Group 8">
            <a:extLst>
              <a:ext uri="{FF2B5EF4-FFF2-40B4-BE49-F238E27FC236}">
                <a16:creationId xmlns:a16="http://schemas.microsoft.com/office/drawing/2014/main" id="{7B3E94E2-F697-A878-7D00-07F80A54245B}"/>
              </a:ext>
            </a:extLst>
          </p:cNvPr>
          <p:cNvGrpSpPr/>
          <p:nvPr/>
        </p:nvGrpSpPr>
        <p:grpSpPr>
          <a:xfrm>
            <a:off x="3719626" y="5956169"/>
            <a:ext cx="288032" cy="288032"/>
            <a:chOff x="611560" y="2851238"/>
            <a:chExt cx="288032" cy="288032"/>
          </a:xfrm>
          <a:solidFill>
            <a:schemeClr val="bg1"/>
          </a:solidFill>
        </p:grpSpPr>
        <p:sp>
          <p:nvSpPr>
            <p:cNvPr id="31" name="Oval 9">
              <a:extLst>
                <a:ext uri="{FF2B5EF4-FFF2-40B4-BE49-F238E27FC236}">
                  <a16:creationId xmlns:a16="http://schemas.microsoft.com/office/drawing/2014/main" id="{654EDC2A-7F9A-1367-0AC0-CB109561B680}"/>
                </a:ext>
              </a:extLst>
            </p:cNvPr>
            <p:cNvSpPr/>
            <p:nvPr/>
          </p:nvSpPr>
          <p:spPr>
            <a:xfrm>
              <a:off x="611560" y="2851238"/>
              <a:ext cx="288032" cy="288032"/>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32" name="Oval 10">
              <a:extLst>
                <a:ext uri="{FF2B5EF4-FFF2-40B4-BE49-F238E27FC236}">
                  <a16:creationId xmlns:a16="http://schemas.microsoft.com/office/drawing/2014/main" id="{C5C24FF3-29C1-CBF7-B165-6024DCFF867F}"/>
                </a:ext>
              </a:extLst>
            </p:cNvPr>
            <p:cNvSpPr/>
            <p:nvPr/>
          </p:nvSpPr>
          <p:spPr>
            <a:xfrm>
              <a:off x="683568" y="2923246"/>
              <a:ext cx="144016" cy="14401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33" name="Group 12">
            <a:extLst>
              <a:ext uri="{FF2B5EF4-FFF2-40B4-BE49-F238E27FC236}">
                <a16:creationId xmlns:a16="http://schemas.microsoft.com/office/drawing/2014/main" id="{36B6356F-5180-0C2E-2103-09D92A82F5E8}"/>
              </a:ext>
            </a:extLst>
          </p:cNvPr>
          <p:cNvGrpSpPr/>
          <p:nvPr/>
        </p:nvGrpSpPr>
        <p:grpSpPr>
          <a:xfrm>
            <a:off x="5845020" y="5956169"/>
            <a:ext cx="288032" cy="288032"/>
            <a:chOff x="611560" y="2851238"/>
            <a:chExt cx="288032" cy="288032"/>
          </a:xfrm>
          <a:solidFill>
            <a:schemeClr val="bg1"/>
          </a:solidFill>
        </p:grpSpPr>
        <p:sp>
          <p:nvSpPr>
            <p:cNvPr id="34" name="Oval 13">
              <a:extLst>
                <a:ext uri="{FF2B5EF4-FFF2-40B4-BE49-F238E27FC236}">
                  <a16:creationId xmlns:a16="http://schemas.microsoft.com/office/drawing/2014/main" id="{6F665D3A-0D1B-F677-FBCF-ED5F8958B318}"/>
                </a:ext>
              </a:extLst>
            </p:cNvPr>
            <p:cNvSpPr/>
            <p:nvPr/>
          </p:nvSpPr>
          <p:spPr>
            <a:xfrm>
              <a:off x="611560" y="2851238"/>
              <a:ext cx="288032" cy="288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35" name="Oval 14">
              <a:extLst>
                <a:ext uri="{FF2B5EF4-FFF2-40B4-BE49-F238E27FC236}">
                  <a16:creationId xmlns:a16="http://schemas.microsoft.com/office/drawing/2014/main" id="{FC5A277B-B781-2FDD-FD04-5CD666B87DAC}"/>
                </a:ext>
              </a:extLst>
            </p:cNvPr>
            <p:cNvSpPr/>
            <p:nvPr/>
          </p:nvSpPr>
          <p:spPr>
            <a:xfrm>
              <a:off x="683568" y="2923246"/>
              <a:ext cx="144016" cy="144016"/>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cxnSp>
        <p:nvCxnSpPr>
          <p:cNvPr id="50" name="Straight Connector 22">
            <a:extLst>
              <a:ext uri="{FF2B5EF4-FFF2-40B4-BE49-F238E27FC236}">
                <a16:creationId xmlns:a16="http://schemas.microsoft.com/office/drawing/2014/main" id="{6BC3307A-C97D-2F0C-5E92-59FFF1BF0508}"/>
              </a:ext>
            </a:extLst>
          </p:cNvPr>
          <p:cNvCxnSpPr>
            <a:cxnSpLocks/>
          </p:cNvCxnSpPr>
          <p:nvPr/>
        </p:nvCxnSpPr>
        <p:spPr>
          <a:xfrm>
            <a:off x="4007658" y="6100185"/>
            <a:ext cx="1837362" cy="1"/>
          </a:xfrm>
          <a:prstGeom prst="line">
            <a:avLst/>
          </a:prstGeom>
          <a:ln w="25400">
            <a:solidFill>
              <a:schemeClr val="accent3"/>
            </a:solidFill>
            <a:headEnd type="none"/>
          </a:ln>
        </p:spPr>
        <p:style>
          <a:lnRef idx="1">
            <a:schemeClr val="accent1"/>
          </a:lnRef>
          <a:fillRef idx="0">
            <a:schemeClr val="accent1"/>
          </a:fillRef>
          <a:effectRef idx="0">
            <a:schemeClr val="accent1"/>
          </a:effectRef>
          <a:fontRef idx="minor">
            <a:schemeClr val="tx1"/>
          </a:fontRef>
        </p:style>
      </p:cxnSp>
      <p:grpSp>
        <p:nvGrpSpPr>
          <p:cNvPr id="51" name="Group 23">
            <a:extLst>
              <a:ext uri="{FF2B5EF4-FFF2-40B4-BE49-F238E27FC236}">
                <a16:creationId xmlns:a16="http://schemas.microsoft.com/office/drawing/2014/main" id="{F2933104-8CBD-9B9C-6B2D-1756C01A3342}"/>
              </a:ext>
            </a:extLst>
          </p:cNvPr>
          <p:cNvGrpSpPr/>
          <p:nvPr/>
        </p:nvGrpSpPr>
        <p:grpSpPr>
          <a:xfrm>
            <a:off x="7967750" y="5956169"/>
            <a:ext cx="288032" cy="288032"/>
            <a:chOff x="8231110" y="3940428"/>
            <a:chExt cx="288032" cy="288032"/>
          </a:xfrm>
        </p:grpSpPr>
        <p:sp>
          <p:nvSpPr>
            <p:cNvPr id="53" name="Oval 24">
              <a:extLst>
                <a:ext uri="{FF2B5EF4-FFF2-40B4-BE49-F238E27FC236}">
                  <a16:creationId xmlns:a16="http://schemas.microsoft.com/office/drawing/2014/main" id="{CD628DF7-5FCB-EB12-B000-2B2C17A37DE1}"/>
                </a:ext>
              </a:extLst>
            </p:cNvPr>
            <p:cNvSpPr/>
            <p:nvPr/>
          </p:nvSpPr>
          <p:spPr>
            <a:xfrm>
              <a:off x="8231110" y="3940428"/>
              <a:ext cx="288032" cy="288032"/>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54" name="Oval 25">
              <a:extLst>
                <a:ext uri="{FF2B5EF4-FFF2-40B4-BE49-F238E27FC236}">
                  <a16:creationId xmlns:a16="http://schemas.microsoft.com/office/drawing/2014/main" id="{1373E8C7-3E9D-C770-0E0B-A02D64A7FAC5}"/>
                </a:ext>
              </a:extLst>
            </p:cNvPr>
            <p:cNvSpPr/>
            <p:nvPr/>
          </p:nvSpPr>
          <p:spPr>
            <a:xfrm>
              <a:off x="8303118" y="4012436"/>
              <a:ext cx="144016" cy="144016"/>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cxnSp>
        <p:nvCxnSpPr>
          <p:cNvPr id="55" name="Straight Connector 36">
            <a:extLst>
              <a:ext uri="{FF2B5EF4-FFF2-40B4-BE49-F238E27FC236}">
                <a16:creationId xmlns:a16="http://schemas.microsoft.com/office/drawing/2014/main" id="{D8EAA656-89DD-1ADD-C1A0-164016BCFB55}"/>
              </a:ext>
            </a:extLst>
          </p:cNvPr>
          <p:cNvCxnSpPr>
            <a:cxnSpLocks/>
          </p:cNvCxnSpPr>
          <p:nvPr/>
        </p:nvCxnSpPr>
        <p:spPr>
          <a:xfrm>
            <a:off x="6133052" y="6092262"/>
            <a:ext cx="1834698" cy="15846"/>
          </a:xfrm>
          <a:prstGeom prst="line">
            <a:avLst/>
          </a:prstGeom>
          <a:ln w="25400">
            <a:solidFill>
              <a:schemeClr val="accent4"/>
            </a:solidFill>
            <a:headEnd type="non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65C89017-085A-FE8C-FCDD-95025633B1EB}"/>
              </a:ext>
            </a:extLst>
          </p:cNvPr>
          <p:cNvPicPr>
            <a:picLocks noChangeAspect="1"/>
          </p:cNvPicPr>
          <p:nvPr/>
        </p:nvPicPr>
        <p:blipFill>
          <a:blip r:embed="rId3"/>
          <a:stretch>
            <a:fillRect/>
          </a:stretch>
        </p:blipFill>
        <p:spPr>
          <a:xfrm>
            <a:off x="1976174" y="2197425"/>
            <a:ext cx="7881708" cy="1037067"/>
          </a:xfrm>
          <a:prstGeom prst="rect">
            <a:avLst/>
          </a:prstGeom>
        </p:spPr>
      </p:pic>
      <p:grpSp>
        <p:nvGrpSpPr>
          <p:cNvPr id="16" name="Group 16">
            <a:extLst>
              <a:ext uri="{FF2B5EF4-FFF2-40B4-BE49-F238E27FC236}">
                <a16:creationId xmlns:a16="http://schemas.microsoft.com/office/drawing/2014/main" id="{32474B04-34CA-4A48-9992-802ECA249AC8}"/>
              </a:ext>
            </a:extLst>
          </p:cNvPr>
          <p:cNvGrpSpPr/>
          <p:nvPr/>
        </p:nvGrpSpPr>
        <p:grpSpPr>
          <a:xfrm>
            <a:off x="2318308" y="3279525"/>
            <a:ext cx="288032" cy="288032"/>
            <a:chOff x="611560" y="2851238"/>
            <a:chExt cx="288032" cy="288032"/>
          </a:xfrm>
          <a:solidFill>
            <a:schemeClr val="bg1"/>
          </a:solidFill>
        </p:grpSpPr>
        <p:sp>
          <p:nvSpPr>
            <p:cNvPr id="17" name="Oval 17">
              <a:extLst>
                <a:ext uri="{FF2B5EF4-FFF2-40B4-BE49-F238E27FC236}">
                  <a16:creationId xmlns:a16="http://schemas.microsoft.com/office/drawing/2014/main" id="{BE64C637-308D-4C2D-914F-0D5BDF27BD21}"/>
                </a:ext>
              </a:extLst>
            </p:cNvPr>
            <p:cNvSpPr/>
            <p:nvPr/>
          </p:nvSpPr>
          <p:spPr>
            <a:xfrm>
              <a:off x="611560" y="2851238"/>
              <a:ext cx="288032" cy="28803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18" name="Oval 18">
              <a:extLst>
                <a:ext uri="{FF2B5EF4-FFF2-40B4-BE49-F238E27FC236}">
                  <a16:creationId xmlns:a16="http://schemas.microsoft.com/office/drawing/2014/main" id="{5CD7EC18-EE27-45DD-A140-80ADC34A08CB}"/>
                </a:ext>
              </a:extLst>
            </p:cNvPr>
            <p:cNvSpPr/>
            <p:nvPr/>
          </p:nvSpPr>
          <p:spPr>
            <a:xfrm>
              <a:off x="683568" y="2923246"/>
              <a:ext cx="144016" cy="14401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grpSp>
        <p:nvGrpSpPr>
          <p:cNvPr id="8" name="Group 8">
            <a:extLst>
              <a:ext uri="{FF2B5EF4-FFF2-40B4-BE49-F238E27FC236}">
                <a16:creationId xmlns:a16="http://schemas.microsoft.com/office/drawing/2014/main" id="{8FCF7ED7-422F-4EB4-B51F-C59C690275DF}"/>
              </a:ext>
            </a:extLst>
          </p:cNvPr>
          <p:cNvGrpSpPr/>
          <p:nvPr/>
        </p:nvGrpSpPr>
        <p:grpSpPr>
          <a:xfrm>
            <a:off x="4153006" y="3287448"/>
            <a:ext cx="288032" cy="288032"/>
            <a:chOff x="611560" y="2851238"/>
            <a:chExt cx="288032" cy="288032"/>
          </a:xfrm>
          <a:solidFill>
            <a:schemeClr val="bg1"/>
          </a:solidFill>
        </p:grpSpPr>
        <p:sp>
          <p:nvSpPr>
            <p:cNvPr id="9" name="Oval 9">
              <a:extLst>
                <a:ext uri="{FF2B5EF4-FFF2-40B4-BE49-F238E27FC236}">
                  <a16:creationId xmlns:a16="http://schemas.microsoft.com/office/drawing/2014/main" id="{4D8B76AF-687A-4098-8FE4-1E266D7F5743}"/>
                </a:ext>
              </a:extLst>
            </p:cNvPr>
            <p:cNvSpPr/>
            <p:nvPr/>
          </p:nvSpPr>
          <p:spPr>
            <a:xfrm>
              <a:off x="611560" y="2851238"/>
              <a:ext cx="288032" cy="288032"/>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sp>
          <p:nvSpPr>
            <p:cNvPr id="10" name="Oval 10">
              <a:extLst>
                <a:ext uri="{FF2B5EF4-FFF2-40B4-BE49-F238E27FC236}">
                  <a16:creationId xmlns:a16="http://schemas.microsoft.com/office/drawing/2014/main" id="{93095F49-135A-431C-8517-1E10694B252A}"/>
                </a:ext>
              </a:extLst>
            </p:cNvPr>
            <p:cNvSpPr/>
            <p:nvPr/>
          </p:nvSpPr>
          <p:spPr>
            <a:xfrm>
              <a:off x="683568" y="2923246"/>
              <a:ext cx="144016" cy="14401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lumMod val="75000"/>
                    <a:lumOff val="25000"/>
                  </a:schemeClr>
                </a:solidFill>
              </a:endParaRPr>
            </a:p>
          </p:txBody>
        </p:sp>
      </p:grpSp>
      <p:sp>
        <p:nvSpPr>
          <p:cNvPr id="61" name="TextBox 60">
            <a:extLst>
              <a:ext uri="{FF2B5EF4-FFF2-40B4-BE49-F238E27FC236}">
                <a16:creationId xmlns:a16="http://schemas.microsoft.com/office/drawing/2014/main" id="{30E32693-F36A-5BDD-64C0-AAA4C754E4D7}"/>
              </a:ext>
            </a:extLst>
          </p:cNvPr>
          <p:cNvSpPr txBox="1"/>
          <p:nvPr/>
        </p:nvSpPr>
        <p:spPr>
          <a:xfrm>
            <a:off x="-34956" y="1734872"/>
            <a:ext cx="12192000" cy="369332"/>
          </a:xfrm>
          <a:prstGeom prst="rect">
            <a:avLst/>
          </a:prstGeom>
          <a:noFill/>
        </p:spPr>
        <p:txBody>
          <a:bodyPr wrap="square">
            <a:spAutoFit/>
          </a:bodyPr>
          <a:lstStyle/>
          <a:p>
            <a:pPr algn="ctr"/>
            <a:r>
              <a:rPr lang="en-US" sz="1800" b="1" dirty="0">
                <a:solidFill>
                  <a:srgbClr val="FFC000"/>
                </a:solidFill>
                <a:effectLst>
                  <a:outerShdw blurRad="38100" dist="38100" dir="2700000" algn="tl">
                    <a:srgbClr val="000000">
                      <a:alpha val="43137"/>
                    </a:srgbClr>
                  </a:outerShdw>
                </a:effectLst>
              </a:rPr>
              <a:t>TRADITIONAL</a:t>
            </a:r>
            <a:r>
              <a:rPr lang="en-US" sz="1800" b="1" dirty="0">
                <a:effectLst>
                  <a:outerShdw blurRad="38100" dist="38100" dir="2700000" algn="tl">
                    <a:srgbClr val="000000">
                      <a:alpha val="43137"/>
                    </a:srgbClr>
                  </a:outerShdw>
                </a:effectLst>
              </a:rPr>
              <a:t> </a:t>
            </a:r>
            <a:r>
              <a:rPr lang="en-US" sz="1800" b="1" dirty="0">
                <a:solidFill>
                  <a:srgbClr val="FFC000"/>
                </a:solidFill>
                <a:effectLst>
                  <a:outerShdw blurRad="38100" dist="38100" dir="2700000" algn="tl">
                    <a:srgbClr val="000000">
                      <a:alpha val="43137"/>
                    </a:srgbClr>
                  </a:outerShdw>
                </a:effectLst>
              </a:rPr>
              <a:t>SELLING</a:t>
            </a:r>
            <a:r>
              <a:rPr lang="en-US" sz="1800" b="1" dirty="0">
                <a:effectLst>
                  <a:outerShdw blurRad="38100" dist="38100" dir="2700000" algn="tl">
                    <a:srgbClr val="000000">
                      <a:alpha val="43137"/>
                    </a:srgbClr>
                  </a:outerShdw>
                </a:effectLst>
              </a:rPr>
              <a:t> </a:t>
            </a:r>
            <a:endParaRPr lang="en-IN" dirty="0"/>
          </a:p>
        </p:txBody>
      </p:sp>
      <p:pic>
        <p:nvPicPr>
          <p:cNvPr id="62" name="Picture 61">
            <a:extLst>
              <a:ext uri="{FF2B5EF4-FFF2-40B4-BE49-F238E27FC236}">
                <a16:creationId xmlns:a16="http://schemas.microsoft.com/office/drawing/2014/main" id="{5064E47F-095E-F7C4-16B0-9A3D583DDE77}"/>
              </a:ext>
            </a:extLst>
          </p:cNvPr>
          <p:cNvPicPr>
            <a:picLocks noChangeAspect="1"/>
          </p:cNvPicPr>
          <p:nvPr/>
        </p:nvPicPr>
        <p:blipFill>
          <a:blip r:embed="rId4"/>
          <a:stretch>
            <a:fillRect/>
          </a:stretch>
        </p:blipFill>
        <p:spPr>
          <a:xfrm>
            <a:off x="2940925" y="4680562"/>
            <a:ext cx="6096222" cy="1072649"/>
          </a:xfrm>
          <a:prstGeom prst="rect">
            <a:avLst/>
          </a:prstGeom>
        </p:spPr>
      </p:pic>
      <p:sp>
        <p:nvSpPr>
          <p:cNvPr id="64" name="TextBox 63">
            <a:extLst>
              <a:ext uri="{FF2B5EF4-FFF2-40B4-BE49-F238E27FC236}">
                <a16:creationId xmlns:a16="http://schemas.microsoft.com/office/drawing/2014/main" id="{087A40A7-197E-C35F-A5C1-C7AC0BCDA3F3}"/>
              </a:ext>
            </a:extLst>
          </p:cNvPr>
          <p:cNvSpPr txBox="1"/>
          <p:nvPr/>
        </p:nvSpPr>
        <p:spPr>
          <a:xfrm>
            <a:off x="0" y="4205086"/>
            <a:ext cx="12192000" cy="369332"/>
          </a:xfrm>
          <a:prstGeom prst="rect">
            <a:avLst/>
          </a:prstGeom>
          <a:noFill/>
        </p:spPr>
        <p:txBody>
          <a:bodyPr wrap="square">
            <a:spAutoFit/>
          </a:bodyPr>
          <a:lstStyle/>
          <a:p>
            <a:pPr algn="ctr"/>
            <a:r>
              <a:rPr lang="en-US" sz="1800" b="1" dirty="0">
                <a:solidFill>
                  <a:srgbClr val="FFC000"/>
                </a:solidFill>
                <a:effectLst>
                  <a:outerShdw blurRad="38100" dist="38100" dir="2700000" algn="tl">
                    <a:srgbClr val="000000">
                      <a:alpha val="43137"/>
                    </a:srgbClr>
                  </a:outerShdw>
                </a:effectLst>
              </a:rPr>
              <a:t>DIRECT SELLING</a:t>
            </a:r>
            <a:endParaRPr lang="en-IN" dirty="0"/>
          </a:p>
        </p:txBody>
      </p:sp>
      <p:pic>
        <p:nvPicPr>
          <p:cNvPr id="15" name="Picture 14">
            <a:extLst>
              <a:ext uri="{FF2B5EF4-FFF2-40B4-BE49-F238E27FC236}">
                <a16:creationId xmlns:a16="http://schemas.microsoft.com/office/drawing/2014/main" id="{33C82A08-1EC7-A6B5-C163-807B64248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Tree>
    <p:extLst>
      <p:ext uri="{BB962C8B-B14F-4D97-AF65-F5344CB8AC3E}">
        <p14:creationId xmlns:p14="http://schemas.microsoft.com/office/powerpoint/2010/main" val="3979649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6">
            <a:extLst>
              <a:ext uri="{FF2B5EF4-FFF2-40B4-BE49-F238E27FC236}">
                <a16:creationId xmlns:a16="http://schemas.microsoft.com/office/drawing/2014/main" id="{288BE4B9-31EF-F4FF-0BBE-B42B1439C0BC}"/>
              </a:ext>
            </a:extLst>
          </p:cNvPr>
          <p:cNvPicPr>
            <a:picLocks noChangeAspect="1"/>
          </p:cNvPicPr>
          <p:nvPr/>
        </p:nvPicPr>
        <p:blipFill>
          <a:blip r:embed="rId2">
            <a:alphaModFix amt="5000"/>
            <a:extLst>
              <a:ext uri="{28A0092B-C50C-407E-A947-70E740481C1C}">
                <a14:useLocalDpi xmlns:a14="http://schemas.microsoft.com/office/drawing/2010/main" val="0"/>
              </a:ext>
            </a:extLst>
          </a:blip>
          <a:srcRect l="27785" r="27785"/>
          <a:stretch>
            <a:fillRect/>
          </a:stretch>
        </p:blipFill>
        <p:spPr>
          <a:xfrm>
            <a:off x="-1" y="0"/>
            <a:ext cx="12192001"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BUSINESS </a:t>
            </a:r>
            <a:r>
              <a:rPr lang="en-US" b="1" dirty="0">
                <a:solidFill>
                  <a:srgbClr val="FFC000"/>
                </a:solidFill>
                <a:effectLst>
                  <a:outerShdw blurRad="38100" dist="38100" dir="2700000" algn="tl">
                    <a:srgbClr val="000000">
                      <a:alpha val="43137"/>
                    </a:srgbClr>
                  </a:outerShdw>
                </a:effectLst>
              </a:rPr>
              <a:t>PLAN</a:t>
            </a:r>
          </a:p>
        </p:txBody>
      </p:sp>
      <p:grpSp>
        <p:nvGrpSpPr>
          <p:cNvPr id="28" name="Group 26">
            <a:extLst>
              <a:ext uri="{FF2B5EF4-FFF2-40B4-BE49-F238E27FC236}">
                <a16:creationId xmlns:a16="http://schemas.microsoft.com/office/drawing/2014/main" id="{A50B1D71-2F52-405C-9A40-39B374564788}"/>
              </a:ext>
            </a:extLst>
          </p:cNvPr>
          <p:cNvGrpSpPr/>
          <p:nvPr/>
        </p:nvGrpSpPr>
        <p:grpSpPr>
          <a:xfrm>
            <a:off x="953311" y="1053817"/>
            <a:ext cx="2100413" cy="5324912"/>
            <a:chOff x="953311" y="1053817"/>
            <a:chExt cx="2100413" cy="5324912"/>
          </a:xfrm>
        </p:grpSpPr>
        <p:grpSp>
          <p:nvGrpSpPr>
            <p:cNvPr id="29" name="Group 27">
              <a:extLst>
                <a:ext uri="{FF2B5EF4-FFF2-40B4-BE49-F238E27FC236}">
                  <a16:creationId xmlns:a16="http://schemas.microsoft.com/office/drawing/2014/main" id="{768FE649-F9FE-4D3F-AA5C-6902AA5501FE}"/>
                </a:ext>
              </a:extLst>
            </p:cNvPr>
            <p:cNvGrpSpPr/>
            <p:nvPr/>
          </p:nvGrpSpPr>
          <p:grpSpPr>
            <a:xfrm>
              <a:off x="953311" y="1053817"/>
              <a:ext cx="2100413" cy="2643864"/>
              <a:chOff x="1350877" y="1098163"/>
              <a:chExt cx="2100413" cy="2643864"/>
            </a:xfrm>
          </p:grpSpPr>
          <p:sp>
            <p:nvSpPr>
              <p:cNvPr id="31" name="Freeform: Shape 29">
                <a:extLst>
                  <a:ext uri="{FF2B5EF4-FFF2-40B4-BE49-F238E27FC236}">
                    <a16:creationId xmlns:a16="http://schemas.microsoft.com/office/drawing/2014/main" id="{5F99ED98-7AE9-4F04-AA48-67294F9907D3}"/>
                  </a:ext>
                </a:extLst>
              </p:cNvPr>
              <p:cNvSpPr>
                <a:spLocks/>
              </p:cNvSpPr>
              <p:nvPr/>
            </p:nvSpPr>
            <p:spPr bwMode="auto">
              <a:xfrm rot="395367">
                <a:off x="1350877" y="1729407"/>
                <a:ext cx="2100413" cy="2012620"/>
              </a:xfrm>
              <a:custGeom>
                <a:avLst/>
                <a:gdLst>
                  <a:gd name="connsiteX0" fmla="*/ 1083647 w 2334182"/>
                  <a:gd name="connsiteY0" fmla="*/ 171768 h 2236619"/>
                  <a:gd name="connsiteX1" fmla="*/ 950300 w 2334182"/>
                  <a:gd name="connsiteY1" fmla="*/ 202779 h 2236619"/>
                  <a:gd name="connsiteX2" fmla="*/ 907661 w 2334182"/>
                  <a:gd name="connsiteY2" fmla="*/ 218284 h 2236619"/>
                  <a:gd name="connsiteX3" fmla="*/ 862695 w 2334182"/>
                  <a:gd name="connsiteY3" fmla="*/ 235340 h 2236619"/>
                  <a:gd name="connsiteX4" fmla="*/ 819281 w 2334182"/>
                  <a:gd name="connsiteY4" fmla="*/ 254722 h 2236619"/>
                  <a:gd name="connsiteX5" fmla="*/ 775091 w 2334182"/>
                  <a:gd name="connsiteY5" fmla="*/ 277980 h 2236619"/>
                  <a:gd name="connsiteX6" fmla="*/ 733227 w 2334182"/>
                  <a:gd name="connsiteY6" fmla="*/ 302787 h 2236619"/>
                  <a:gd name="connsiteX7" fmla="*/ 692138 w 2334182"/>
                  <a:gd name="connsiteY7" fmla="*/ 329922 h 2236619"/>
                  <a:gd name="connsiteX8" fmla="*/ 654149 w 2334182"/>
                  <a:gd name="connsiteY8" fmla="*/ 360932 h 2236619"/>
                  <a:gd name="connsiteX9" fmla="*/ 618487 w 2334182"/>
                  <a:gd name="connsiteY9" fmla="*/ 394269 h 2236619"/>
                  <a:gd name="connsiteX10" fmla="*/ 586702 w 2334182"/>
                  <a:gd name="connsiteY10" fmla="*/ 431482 h 2236619"/>
                  <a:gd name="connsiteX11" fmla="*/ 558017 w 2334182"/>
                  <a:gd name="connsiteY11" fmla="*/ 469469 h 2236619"/>
                  <a:gd name="connsiteX12" fmla="*/ 535534 w 2334182"/>
                  <a:gd name="connsiteY12" fmla="*/ 511334 h 2236619"/>
                  <a:gd name="connsiteX13" fmla="*/ 516928 w 2334182"/>
                  <a:gd name="connsiteY13" fmla="*/ 557074 h 2236619"/>
                  <a:gd name="connsiteX14" fmla="*/ 506075 w 2334182"/>
                  <a:gd name="connsiteY14" fmla="*/ 604366 h 2236619"/>
                  <a:gd name="connsiteX15" fmla="*/ 500647 w 2334182"/>
                  <a:gd name="connsiteY15" fmla="*/ 657083 h 2236619"/>
                  <a:gd name="connsiteX16" fmla="*/ 502973 w 2334182"/>
                  <a:gd name="connsiteY16" fmla="*/ 693521 h 2236619"/>
                  <a:gd name="connsiteX17" fmla="*/ 513051 w 2334182"/>
                  <a:gd name="connsiteY17" fmla="*/ 727633 h 2236619"/>
                  <a:gd name="connsiteX18" fmla="*/ 527007 w 2334182"/>
                  <a:gd name="connsiteY18" fmla="*/ 758644 h 2236619"/>
                  <a:gd name="connsiteX19" fmla="*/ 547163 w 2334182"/>
                  <a:gd name="connsiteY19" fmla="*/ 786552 h 2236619"/>
                  <a:gd name="connsiteX20" fmla="*/ 568095 w 2334182"/>
                  <a:gd name="connsiteY20" fmla="*/ 812912 h 2236619"/>
                  <a:gd name="connsiteX21" fmla="*/ 592129 w 2334182"/>
                  <a:gd name="connsiteY21" fmla="*/ 836170 h 2236619"/>
                  <a:gd name="connsiteX22" fmla="*/ 616162 w 2334182"/>
                  <a:gd name="connsiteY22" fmla="*/ 854001 h 2236619"/>
                  <a:gd name="connsiteX23" fmla="*/ 640970 w 2334182"/>
                  <a:gd name="connsiteY23" fmla="*/ 871056 h 2236619"/>
                  <a:gd name="connsiteX24" fmla="*/ 673532 w 2334182"/>
                  <a:gd name="connsiteY24" fmla="*/ 883460 h 2236619"/>
                  <a:gd name="connsiteX25" fmla="*/ 709194 w 2334182"/>
                  <a:gd name="connsiteY25" fmla="*/ 891988 h 2236619"/>
                  <a:gd name="connsiteX26" fmla="*/ 748732 w 2334182"/>
                  <a:gd name="connsiteY26" fmla="*/ 898190 h 2236619"/>
                  <a:gd name="connsiteX27" fmla="*/ 790596 w 2334182"/>
                  <a:gd name="connsiteY27" fmla="*/ 902067 h 2236619"/>
                  <a:gd name="connsiteX28" fmla="*/ 834786 w 2334182"/>
                  <a:gd name="connsiteY28" fmla="*/ 905168 h 2236619"/>
                  <a:gd name="connsiteX29" fmla="*/ 878201 w 2334182"/>
                  <a:gd name="connsiteY29" fmla="*/ 905943 h 2236619"/>
                  <a:gd name="connsiteX30" fmla="*/ 923167 w 2334182"/>
                  <a:gd name="connsiteY30" fmla="*/ 905943 h 2236619"/>
                  <a:gd name="connsiteX31" fmla="*/ 968132 w 2334182"/>
                  <a:gd name="connsiteY31" fmla="*/ 907493 h 2236619"/>
                  <a:gd name="connsiteX32" fmla="*/ 1010772 w 2334182"/>
                  <a:gd name="connsiteY32" fmla="*/ 910595 h 2236619"/>
                  <a:gd name="connsiteX33" fmla="*/ 1050310 w 2334182"/>
                  <a:gd name="connsiteY33" fmla="*/ 913696 h 2236619"/>
                  <a:gd name="connsiteX34" fmla="*/ 1086747 w 2334182"/>
                  <a:gd name="connsiteY34" fmla="*/ 919122 h 2236619"/>
                  <a:gd name="connsiteX35" fmla="*/ 1120859 w 2334182"/>
                  <a:gd name="connsiteY35" fmla="*/ 927650 h 2236619"/>
                  <a:gd name="connsiteX36" fmla="*/ 1148768 w 2334182"/>
                  <a:gd name="connsiteY36" fmla="*/ 938505 h 2236619"/>
                  <a:gd name="connsiteX37" fmla="*/ 1169700 w 2334182"/>
                  <a:gd name="connsiteY37" fmla="*/ 954009 h 2236619"/>
                  <a:gd name="connsiteX38" fmla="*/ 1186756 w 2334182"/>
                  <a:gd name="connsiteY38" fmla="*/ 971065 h 2236619"/>
                  <a:gd name="connsiteX39" fmla="*/ 1202261 w 2334182"/>
                  <a:gd name="connsiteY39" fmla="*/ 991222 h 2236619"/>
                  <a:gd name="connsiteX40" fmla="*/ 1213891 w 2334182"/>
                  <a:gd name="connsiteY40" fmla="*/ 1010604 h 2236619"/>
                  <a:gd name="connsiteX41" fmla="*/ 1224744 w 2334182"/>
                  <a:gd name="connsiteY41" fmla="*/ 1033086 h 2236619"/>
                  <a:gd name="connsiteX42" fmla="*/ 1233272 w 2334182"/>
                  <a:gd name="connsiteY42" fmla="*/ 1054018 h 2236619"/>
                  <a:gd name="connsiteX43" fmla="*/ 1241801 w 2334182"/>
                  <a:gd name="connsiteY43" fmla="*/ 1076501 h 2236619"/>
                  <a:gd name="connsiteX44" fmla="*/ 1250328 w 2334182"/>
                  <a:gd name="connsiteY44" fmla="*/ 1099759 h 2236619"/>
                  <a:gd name="connsiteX45" fmla="*/ 1260407 w 2334182"/>
                  <a:gd name="connsiteY45" fmla="*/ 1120691 h 2236619"/>
                  <a:gd name="connsiteX46" fmla="*/ 1269710 w 2334182"/>
                  <a:gd name="connsiteY46" fmla="*/ 1141624 h 2236619"/>
                  <a:gd name="connsiteX47" fmla="*/ 1281339 w 2334182"/>
                  <a:gd name="connsiteY47" fmla="*/ 1161780 h 2236619"/>
                  <a:gd name="connsiteX48" fmla="*/ 1293743 w 2334182"/>
                  <a:gd name="connsiteY48" fmla="*/ 1179611 h 2236619"/>
                  <a:gd name="connsiteX49" fmla="*/ 1309248 w 2334182"/>
                  <a:gd name="connsiteY49" fmla="*/ 1196668 h 2236619"/>
                  <a:gd name="connsiteX50" fmla="*/ 1327855 w 2334182"/>
                  <a:gd name="connsiteY50" fmla="*/ 1210622 h 2236619"/>
                  <a:gd name="connsiteX51" fmla="*/ 1350338 w 2334182"/>
                  <a:gd name="connsiteY51" fmla="*/ 1222251 h 2236619"/>
                  <a:gd name="connsiteX52" fmla="*/ 1377471 w 2334182"/>
                  <a:gd name="connsiteY52" fmla="*/ 1231555 h 2236619"/>
                  <a:gd name="connsiteX53" fmla="*/ 1406932 w 2334182"/>
                  <a:gd name="connsiteY53" fmla="*/ 1237756 h 2236619"/>
                  <a:gd name="connsiteX54" fmla="*/ 1441818 w 2334182"/>
                  <a:gd name="connsiteY54" fmla="*/ 1240082 h 2236619"/>
                  <a:gd name="connsiteX55" fmla="*/ 1484458 w 2334182"/>
                  <a:gd name="connsiteY55" fmla="*/ 1239307 h 2236619"/>
                  <a:gd name="connsiteX56" fmla="*/ 1502289 w 2334182"/>
                  <a:gd name="connsiteY56" fmla="*/ 1267216 h 2236619"/>
                  <a:gd name="connsiteX57" fmla="*/ 1523996 w 2334182"/>
                  <a:gd name="connsiteY57" fmla="*/ 1296677 h 2236619"/>
                  <a:gd name="connsiteX58" fmla="*/ 1548805 w 2334182"/>
                  <a:gd name="connsiteY58" fmla="*/ 1327687 h 2236619"/>
                  <a:gd name="connsiteX59" fmla="*/ 1577490 w 2334182"/>
                  <a:gd name="connsiteY59" fmla="*/ 1357146 h 2236619"/>
                  <a:gd name="connsiteX60" fmla="*/ 1606949 w 2334182"/>
                  <a:gd name="connsiteY60" fmla="*/ 1385831 h 2236619"/>
                  <a:gd name="connsiteX61" fmla="*/ 1636410 w 2334182"/>
                  <a:gd name="connsiteY61" fmla="*/ 1406764 h 2236619"/>
                  <a:gd name="connsiteX62" fmla="*/ 1665870 w 2334182"/>
                  <a:gd name="connsiteY62" fmla="*/ 1422268 h 2236619"/>
                  <a:gd name="connsiteX63" fmla="*/ 1691453 w 2334182"/>
                  <a:gd name="connsiteY63" fmla="*/ 1429246 h 2236619"/>
                  <a:gd name="connsiteX64" fmla="*/ 1720914 w 2334182"/>
                  <a:gd name="connsiteY64" fmla="*/ 1430797 h 2236619"/>
                  <a:gd name="connsiteX65" fmla="*/ 1753474 w 2334182"/>
                  <a:gd name="connsiteY65" fmla="*/ 1429246 h 2236619"/>
                  <a:gd name="connsiteX66" fmla="*/ 1787587 w 2334182"/>
                  <a:gd name="connsiteY66" fmla="*/ 1426145 h 2236619"/>
                  <a:gd name="connsiteX67" fmla="*/ 1822473 w 2334182"/>
                  <a:gd name="connsiteY67" fmla="*/ 1419168 h 2236619"/>
                  <a:gd name="connsiteX68" fmla="*/ 1856584 w 2334182"/>
                  <a:gd name="connsiteY68" fmla="*/ 1410640 h 2236619"/>
                  <a:gd name="connsiteX69" fmla="*/ 1889921 w 2334182"/>
                  <a:gd name="connsiteY69" fmla="*/ 1401336 h 2236619"/>
                  <a:gd name="connsiteX70" fmla="*/ 1920156 w 2334182"/>
                  <a:gd name="connsiteY70" fmla="*/ 1389708 h 2236619"/>
                  <a:gd name="connsiteX71" fmla="*/ 1948066 w 2334182"/>
                  <a:gd name="connsiteY71" fmla="*/ 1378853 h 2236619"/>
                  <a:gd name="connsiteX72" fmla="*/ 1968998 w 2334182"/>
                  <a:gd name="connsiteY72" fmla="*/ 1367225 h 2236619"/>
                  <a:gd name="connsiteX73" fmla="*/ 1986054 w 2334182"/>
                  <a:gd name="connsiteY73" fmla="*/ 1357146 h 2236619"/>
                  <a:gd name="connsiteX74" fmla="*/ 2011638 w 2334182"/>
                  <a:gd name="connsiteY74" fmla="*/ 1337766 h 2236619"/>
                  <a:gd name="connsiteX75" fmla="*/ 2036446 w 2334182"/>
                  <a:gd name="connsiteY75" fmla="*/ 1315283 h 2236619"/>
                  <a:gd name="connsiteX76" fmla="*/ 2060480 w 2334182"/>
                  <a:gd name="connsiteY76" fmla="*/ 1291250 h 2236619"/>
                  <a:gd name="connsiteX77" fmla="*/ 2084513 w 2334182"/>
                  <a:gd name="connsiteY77" fmla="*/ 1265666 h 2236619"/>
                  <a:gd name="connsiteX78" fmla="*/ 2106995 w 2334182"/>
                  <a:gd name="connsiteY78" fmla="*/ 1236205 h 2236619"/>
                  <a:gd name="connsiteX79" fmla="*/ 2127153 w 2334182"/>
                  <a:gd name="connsiteY79" fmla="*/ 1205195 h 2236619"/>
                  <a:gd name="connsiteX80" fmla="*/ 2144983 w 2334182"/>
                  <a:gd name="connsiteY80" fmla="*/ 1171083 h 2236619"/>
                  <a:gd name="connsiteX81" fmla="*/ 2160488 w 2334182"/>
                  <a:gd name="connsiteY81" fmla="*/ 1133095 h 2236619"/>
                  <a:gd name="connsiteX82" fmla="*/ 2172117 w 2334182"/>
                  <a:gd name="connsiteY82" fmla="*/ 1093557 h 2236619"/>
                  <a:gd name="connsiteX83" fmla="*/ 2180645 w 2334182"/>
                  <a:gd name="connsiteY83" fmla="*/ 1048591 h 2236619"/>
                  <a:gd name="connsiteX84" fmla="*/ 2183747 w 2334182"/>
                  <a:gd name="connsiteY84" fmla="*/ 1002076 h 2236619"/>
                  <a:gd name="connsiteX85" fmla="*/ 2182196 w 2334182"/>
                  <a:gd name="connsiteY85" fmla="*/ 950133 h 2236619"/>
                  <a:gd name="connsiteX86" fmla="*/ 2175218 w 2334182"/>
                  <a:gd name="connsiteY86" fmla="*/ 895090 h 2236619"/>
                  <a:gd name="connsiteX87" fmla="*/ 2158162 w 2334182"/>
                  <a:gd name="connsiteY87" fmla="*/ 812912 h 2236619"/>
                  <a:gd name="connsiteX88" fmla="*/ 2137231 w 2334182"/>
                  <a:gd name="connsiteY88" fmla="*/ 736936 h 2236619"/>
                  <a:gd name="connsiteX89" fmla="*/ 2110096 w 2334182"/>
                  <a:gd name="connsiteY89" fmla="*/ 664061 h 2236619"/>
                  <a:gd name="connsiteX90" fmla="*/ 2077535 w 2334182"/>
                  <a:gd name="connsiteY90" fmla="*/ 595837 h 2236619"/>
                  <a:gd name="connsiteX91" fmla="*/ 2041098 w 2334182"/>
                  <a:gd name="connsiteY91" fmla="*/ 533041 h 2236619"/>
                  <a:gd name="connsiteX92" fmla="*/ 1997683 w 2334182"/>
                  <a:gd name="connsiteY92" fmla="*/ 473346 h 2236619"/>
                  <a:gd name="connsiteX93" fmla="*/ 1951167 w 2334182"/>
                  <a:gd name="connsiteY93" fmla="*/ 419853 h 2236619"/>
                  <a:gd name="connsiteX94" fmla="*/ 1896899 w 2334182"/>
                  <a:gd name="connsiteY94" fmla="*/ 371786 h 2236619"/>
                  <a:gd name="connsiteX95" fmla="*/ 1841079 w 2334182"/>
                  <a:gd name="connsiteY95" fmla="*/ 326821 h 2236619"/>
                  <a:gd name="connsiteX96" fmla="*/ 1777508 w 2334182"/>
                  <a:gd name="connsiteY96" fmla="*/ 288833 h 2236619"/>
                  <a:gd name="connsiteX97" fmla="*/ 1710061 w 2334182"/>
                  <a:gd name="connsiteY97" fmla="*/ 254722 h 2236619"/>
                  <a:gd name="connsiteX98" fmla="*/ 1637960 w 2334182"/>
                  <a:gd name="connsiteY98" fmla="*/ 225261 h 2236619"/>
                  <a:gd name="connsiteX99" fmla="*/ 1560433 w 2334182"/>
                  <a:gd name="connsiteY99" fmla="*/ 202779 h 2236619"/>
                  <a:gd name="connsiteX100" fmla="*/ 1477481 w 2334182"/>
                  <a:gd name="connsiteY100" fmla="*/ 184948 h 2236619"/>
                  <a:gd name="connsiteX101" fmla="*/ 1391427 w 2334182"/>
                  <a:gd name="connsiteY101" fmla="*/ 171768 h 2236619"/>
                  <a:gd name="connsiteX102" fmla="*/ 1298395 w 2334182"/>
                  <a:gd name="connsiteY102" fmla="*/ 164791 h 2236619"/>
                  <a:gd name="connsiteX103" fmla="*/ 1200712 w 2334182"/>
                  <a:gd name="connsiteY103" fmla="*/ 163240 h 2236619"/>
                  <a:gd name="connsiteX104" fmla="*/ 1112347 w 2334182"/>
                  <a:gd name="connsiteY104" fmla="*/ 7377 h 2236619"/>
                  <a:gd name="connsiteX105" fmla="*/ 1202794 w 2334182"/>
                  <a:gd name="connsiteY105" fmla="*/ 0 h 2236619"/>
                  <a:gd name="connsiteX106" fmla="*/ 1304349 w 2334182"/>
                  <a:gd name="connsiteY106" fmla="*/ 820 h 2236619"/>
                  <a:gd name="connsiteX107" fmla="*/ 1399557 w 2334182"/>
                  <a:gd name="connsiteY107" fmla="*/ 8195 h 2236619"/>
                  <a:gd name="connsiteX108" fmla="*/ 1490005 w 2334182"/>
                  <a:gd name="connsiteY108" fmla="*/ 20490 h 2236619"/>
                  <a:gd name="connsiteX109" fmla="*/ 1576486 w 2334182"/>
                  <a:gd name="connsiteY109" fmla="*/ 38520 h 2236619"/>
                  <a:gd name="connsiteX110" fmla="*/ 1658999 w 2334182"/>
                  <a:gd name="connsiteY110" fmla="*/ 60649 h 2236619"/>
                  <a:gd name="connsiteX111" fmla="*/ 1735165 w 2334182"/>
                  <a:gd name="connsiteY111" fmla="*/ 89334 h 2236619"/>
                  <a:gd name="connsiteX112" fmla="*/ 1808952 w 2334182"/>
                  <a:gd name="connsiteY112" fmla="*/ 120478 h 2236619"/>
                  <a:gd name="connsiteX113" fmla="*/ 1876391 w 2334182"/>
                  <a:gd name="connsiteY113" fmla="*/ 157358 h 2236619"/>
                  <a:gd name="connsiteX114" fmla="*/ 1939862 w 2334182"/>
                  <a:gd name="connsiteY114" fmla="*/ 199157 h 2236619"/>
                  <a:gd name="connsiteX115" fmla="*/ 2000955 w 2334182"/>
                  <a:gd name="connsiteY115" fmla="*/ 245873 h 2236619"/>
                  <a:gd name="connsiteX116" fmla="*/ 2055699 w 2334182"/>
                  <a:gd name="connsiteY116" fmla="*/ 295866 h 2236619"/>
                  <a:gd name="connsiteX117" fmla="*/ 2105683 w 2334182"/>
                  <a:gd name="connsiteY117" fmla="*/ 351598 h 2236619"/>
                  <a:gd name="connsiteX118" fmla="*/ 2152493 w 2334182"/>
                  <a:gd name="connsiteY118" fmla="*/ 409787 h 2236619"/>
                  <a:gd name="connsiteX119" fmla="*/ 2193750 w 2334182"/>
                  <a:gd name="connsiteY119" fmla="*/ 472075 h 2236619"/>
                  <a:gd name="connsiteX120" fmla="*/ 2231834 w 2334182"/>
                  <a:gd name="connsiteY120" fmla="*/ 537641 h 2236619"/>
                  <a:gd name="connsiteX121" fmla="*/ 2257223 w 2334182"/>
                  <a:gd name="connsiteY121" fmla="*/ 592553 h 2236619"/>
                  <a:gd name="connsiteX122" fmla="*/ 2279437 w 2334182"/>
                  <a:gd name="connsiteY122" fmla="*/ 654021 h 2236619"/>
                  <a:gd name="connsiteX123" fmla="*/ 2299273 w 2334182"/>
                  <a:gd name="connsiteY123" fmla="*/ 721226 h 2236619"/>
                  <a:gd name="connsiteX124" fmla="*/ 2315141 w 2334182"/>
                  <a:gd name="connsiteY124" fmla="*/ 794168 h 2236619"/>
                  <a:gd name="connsiteX125" fmla="*/ 2327042 w 2334182"/>
                  <a:gd name="connsiteY125" fmla="*/ 868749 h 2236619"/>
                  <a:gd name="connsiteX126" fmla="*/ 2332595 w 2334182"/>
                  <a:gd name="connsiteY126" fmla="*/ 945790 h 2236619"/>
                  <a:gd name="connsiteX127" fmla="*/ 2334182 w 2334182"/>
                  <a:gd name="connsiteY127" fmla="*/ 1024469 h 2236619"/>
                  <a:gd name="connsiteX128" fmla="*/ 2329422 w 2334182"/>
                  <a:gd name="connsiteY128" fmla="*/ 1102329 h 2236619"/>
                  <a:gd name="connsiteX129" fmla="*/ 2319901 w 2334182"/>
                  <a:gd name="connsiteY129" fmla="*/ 1178549 h 2236619"/>
                  <a:gd name="connsiteX130" fmla="*/ 2302446 w 2334182"/>
                  <a:gd name="connsiteY130" fmla="*/ 1253131 h 2236619"/>
                  <a:gd name="connsiteX131" fmla="*/ 2279438 w 2334182"/>
                  <a:gd name="connsiteY131" fmla="*/ 1317056 h 2236619"/>
                  <a:gd name="connsiteX132" fmla="*/ 2251669 w 2334182"/>
                  <a:gd name="connsiteY132" fmla="*/ 1376887 h 2236619"/>
                  <a:gd name="connsiteX133" fmla="*/ 2218347 w 2334182"/>
                  <a:gd name="connsiteY133" fmla="*/ 1431798 h 2236619"/>
                  <a:gd name="connsiteX134" fmla="*/ 2184230 w 2334182"/>
                  <a:gd name="connsiteY134" fmla="*/ 1485070 h 2236619"/>
                  <a:gd name="connsiteX135" fmla="*/ 2146146 w 2334182"/>
                  <a:gd name="connsiteY135" fmla="*/ 1537523 h 2236619"/>
                  <a:gd name="connsiteX136" fmla="*/ 2108857 w 2334182"/>
                  <a:gd name="connsiteY136" fmla="*/ 1586698 h 2236619"/>
                  <a:gd name="connsiteX137" fmla="*/ 2071567 w 2334182"/>
                  <a:gd name="connsiteY137" fmla="*/ 1637511 h 2236619"/>
                  <a:gd name="connsiteX138" fmla="*/ 2035070 w 2334182"/>
                  <a:gd name="connsiteY138" fmla="*/ 1688324 h 2236619"/>
                  <a:gd name="connsiteX139" fmla="*/ 2010476 w 2334182"/>
                  <a:gd name="connsiteY139" fmla="*/ 1729303 h 2236619"/>
                  <a:gd name="connsiteX140" fmla="*/ 1990641 w 2334182"/>
                  <a:gd name="connsiteY140" fmla="*/ 1776019 h 2236619"/>
                  <a:gd name="connsiteX141" fmla="*/ 1974772 w 2334182"/>
                  <a:gd name="connsiteY141" fmla="*/ 1825194 h 2236619"/>
                  <a:gd name="connsiteX142" fmla="*/ 1962078 w 2334182"/>
                  <a:gd name="connsiteY142" fmla="*/ 1878466 h 2236619"/>
                  <a:gd name="connsiteX143" fmla="*/ 1960491 w 2334182"/>
                  <a:gd name="connsiteY143" fmla="*/ 1903872 h 2236619"/>
                  <a:gd name="connsiteX144" fmla="*/ 1962078 w 2334182"/>
                  <a:gd name="connsiteY144" fmla="*/ 1934197 h 2236619"/>
                  <a:gd name="connsiteX145" fmla="*/ 1966044 w 2334182"/>
                  <a:gd name="connsiteY145" fmla="*/ 1971077 h 2236619"/>
                  <a:gd name="connsiteX146" fmla="*/ 1971598 w 2334182"/>
                  <a:gd name="connsiteY146" fmla="*/ 2009597 h 2236619"/>
                  <a:gd name="connsiteX147" fmla="*/ 1980326 w 2334182"/>
                  <a:gd name="connsiteY147" fmla="*/ 2051395 h 2236619"/>
                  <a:gd name="connsiteX148" fmla="*/ 1990640 w 2334182"/>
                  <a:gd name="connsiteY148" fmla="*/ 2093195 h 2236619"/>
                  <a:gd name="connsiteX149" fmla="*/ 1991123 w 2334182"/>
                  <a:gd name="connsiteY149" fmla="*/ 2095075 h 2236619"/>
                  <a:gd name="connsiteX150" fmla="*/ 1365671 w 2334182"/>
                  <a:gd name="connsiteY150" fmla="*/ 2095075 h 2236619"/>
                  <a:gd name="connsiteX151" fmla="*/ 1211165 w 2334182"/>
                  <a:gd name="connsiteY151" fmla="*/ 2159073 h 2236619"/>
                  <a:gd name="connsiteX152" fmla="*/ 1185737 w 2334182"/>
                  <a:gd name="connsiteY152" fmla="*/ 2196789 h 2236619"/>
                  <a:gd name="connsiteX153" fmla="*/ 951135 w 2334182"/>
                  <a:gd name="connsiteY153" fmla="*/ 2223889 h 2236619"/>
                  <a:gd name="connsiteX154" fmla="*/ 947319 w 2334182"/>
                  <a:gd name="connsiteY154" fmla="*/ 2215311 h 2236619"/>
                  <a:gd name="connsiteX155" fmla="*/ 933038 w 2334182"/>
                  <a:gd name="connsiteY155" fmla="*/ 2191544 h 2236619"/>
                  <a:gd name="connsiteX156" fmla="*/ 917170 w 2334182"/>
                  <a:gd name="connsiteY156" fmla="*/ 2176791 h 2236619"/>
                  <a:gd name="connsiteX157" fmla="*/ 899716 w 2334182"/>
                  <a:gd name="connsiteY157" fmla="*/ 2169415 h 2236619"/>
                  <a:gd name="connsiteX158" fmla="*/ 879881 w 2334182"/>
                  <a:gd name="connsiteY158" fmla="*/ 2166136 h 2236619"/>
                  <a:gd name="connsiteX159" fmla="*/ 856872 w 2334182"/>
                  <a:gd name="connsiteY159" fmla="*/ 2167777 h 2236619"/>
                  <a:gd name="connsiteX160" fmla="*/ 833864 w 2334182"/>
                  <a:gd name="connsiteY160" fmla="*/ 2171054 h 2236619"/>
                  <a:gd name="connsiteX161" fmla="*/ 812442 w 2334182"/>
                  <a:gd name="connsiteY161" fmla="*/ 2176791 h 2236619"/>
                  <a:gd name="connsiteX162" fmla="*/ 791813 w 2334182"/>
                  <a:gd name="connsiteY162" fmla="*/ 2182528 h 2236619"/>
                  <a:gd name="connsiteX163" fmla="*/ 772771 w 2334182"/>
                  <a:gd name="connsiteY163" fmla="*/ 2188264 h 2236619"/>
                  <a:gd name="connsiteX164" fmla="*/ 758490 w 2334182"/>
                  <a:gd name="connsiteY164" fmla="*/ 2193182 h 2236619"/>
                  <a:gd name="connsiteX165" fmla="*/ 724374 w 2334182"/>
                  <a:gd name="connsiteY165" fmla="*/ 2204657 h 2236619"/>
                  <a:gd name="connsiteX166" fmla="*/ 685497 w 2334182"/>
                  <a:gd name="connsiteY166" fmla="*/ 2215311 h 2236619"/>
                  <a:gd name="connsiteX167" fmla="*/ 641861 w 2334182"/>
                  <a:gd name="connsiteY167" fmla="*/ 2224326 h 2236619"/>
                  <a:gd name="connsiteX168" fmla="*/ 595844 w 2334182"/>
                  <a:gd name="connsiteY168" fmla="*/ 2230063 h 2236619"/>
                  <a:gd name="connsiteX169" fmla="*/ 549827 w 2334182"/>
                  <a:gd name="connsiteY169" fmla="*/ 2234981 h 2236619"/>
                  <a:gd name="connsiteX170" fmla="*/ 503016 w 2334182"/>
                  <a:gd name="connsiteY170" fmla="*/ 2236619 h 2236619"/>
                  <a:gd name="connsiteX171" fmla="*/ 458585 w 2334182"/>
                  <a:gd name="connsiteY171" fmla="*/ 2233342 h 2236619"/>
                  <a:gd name="connsiteX172" fmla="*/ 416535 w 2334182"/>
                  <a:gd name="connsiteY172" fmla="*/ 2225965 h 2236619"/>
                  <a:gd name="connsiteX173" fmla="*/ 393527 w 2334182"/>
                  <a:gd name="connsiteY173" fmla="*/ 2220229 h 2236619"/>
                  <a:gd name="connsiteX174" fmla="*/ 370518 w 2334182"/>
                  <a:gd name="connsiteY174" fmla="*/ 2209574 h 2236619"/>
                  <a:gd name="connsiteX175" fmla="*/ 347509 w 2334182"/>
                  <a:gd name="connsiteY175" fmla="*/ 2197280 h 2236619"/>
                  <a:gd name="connsiteX176" fmla="*/ 327675 w 2334182"/>
                  <a:gd name="connsiteY176" fmla="*/ 2182528 h 2236619"/>
                  <a:gd name="connsiteX177" fmla="*/ 307047 w 2334182"/>
                  <a:gd name="connsiteY177" fmla="*/ 2164497 h 2236619"/>
                  <a:gd name="connsiteX178" fmla="*/ 291178 w 2334182"/>
                  <a:gd name="connsiteY178" fmla="*/ 2145647 h 2236619"/>
                  <a:gd name="connsiteX179" fmla="*/ 280070 w 2334182"/>
                  <a:gd name="connsiteY179" fmla="*/ 2121880 h 2236619"/>
                  <a:gd name="connsiteX180" fmla="*/ 271342 w 2334182"/>
                  <a:gd name="connsiteY180" fmla="*/ 2094833 h 2236619"/>
                  <a:gd name="connsiteX181" fmla="*/ 268169 w 2334182"/>
                  <a:gd name="connsiteY181" fmla="*/ 2065329 h 2236619"/>
                  <a:gd name="connsiteX182" fmla="*/ 271342 w 2334182"/>
                  <a:gd name="connsiteY182" fmla="*/ 2032546 h 2236619"/>
                  <a:gd name="connsiteX183" fmla="*/ 275310 w 2334182"/>
                  <a:gd name="connsiteY183" fmla="*/ 2009597 h 2236619"/>
                  <a:gd name="connsiteX184" fmla="*/ 280864 w 2334182"/>
                  <a:gd name="connsiteY184" fmla="*/ 1984191 h 2236619"/>
                  <a:gd name="connsiteX185" fmla="*/ 287211 w 2334182"/>
                  <a:gd name="connsiteY185" fmla="*/ 1957964 h 2236619"/>
                  <a:gd name="connsiteX186" fmla="*/ 289591 w 2334182"/>
                  <a:gd name="connsiteY186" fmla="*/ 1932558 h 2236619"/>
                  <a:gd name="connsiteX187" fmla="*/ 289591 w 2334182"/>
                  <a:gd name="connsiteY187" fmla="*/ 1905512 h 2236619"/>
                  <a:gd name="connsiteX188" fmla="*/ 282450 w 2334182"/>
                  <a:gd name="connsiteY188" fmla="*/ 1881745 h 2236619"/>
                  <a:gd name="connsiteX189" fmla="*/ 275310 w 2334182"/>
                  <a:gd name="connsiteY189" fmla="*/ 1868630 h 2236619"/>
                  <a:gd name="connsiteX190" fmla="*/ 262615 w 2334182"/>
                  <a:gd name="connsiteY190" fmla="*/ 1856338 h 2236619"/>
                  <a:gd name="connsiteX191" fmla="*/ 249128 w 2334182"/>
                  <a:gd name="connsiteY191" fmla="*/ 1847322 h 2236619"/>
                  <a:gd name="connsiteX192" fmla="*/ 234847 w 2334182"/>
                  <a:gd name="connsiteY192" fmla="*/ 1839945 h 2236619"/>
                  <a:gd name="connsiteX193" fmla="*/ 220565 w 2334182"/>
                  <a:gd name="connsiteY193" fmla="*/ 1829291 h 2236619"/>
                  <a:gd name="connsiteX194" fmla="*/ 209457 w 2334182"/>
                  <a:gd name="connsiteY194" fmla="*/ 1817817 h 2236619"/>
                  <a:gd name="connsiteX195" fmla="*/ 200730 w 2334182"/>
                  <a:gd name="connsiteY195" fmla="*/ 1803065 h 2236619"/>
                  <a:gd name="connsiteX196" fmla="*/ 197557 w 2334182"/>
                  <a:gd name="connsiteY196" fmla="*/ 1786674 h 2236619"/>
                  <a:gd name="connsiteX197" fmla="*/ 199143 w 2334182"/>
                  <a:gd name="connsiteY197" fmla="*/ 1770281 h 2236619"/>
                  <a:gd name="connsiteX198" fmla="*/ 204697 w 2334182"/>
                  <a:gd name="connsiteY198" fmla="*/ 1754709 h 2236619"/>
                  <a:gd name="connsiteX199" fmla="*/ 211838 w 2334182"/>
                  <a:gd name="connsiteY199" fmla="*/ 1741596 h 2236619"/>
                  <a:gd name="connsiteX200" fmla="*/ 216598 w 2334182"/>
                  <a:gd name="connsiteY200" fmla="*/ 1728483 h 2236619"/>
                  <a:gd name="connsiteX201" fmla="*/ 193590 w 2334182"/>
                  <a:gd name="connsiteY201" fmla="*/ 1712092 h 2236619"/>
                  <a:gd name="connsiteX202" fmla="*/ 177722 w 2334182"/>
                  <a:gd name="connsiteY202" fmla="*/ 1695701 h 2236619"/>
                  <a:gd name="connsiteX203" fmla="*/ 168994 w 2334182"/>
                  <a:gd name="connsiteY203" fmla="*/ 1679309 h 2236619"/>
                  <a:gd name="connsiteX204" fmla="*/ 167408 w 2334182"/>
                  <a:gd name="connsiteY204" fmla="*/ 1661278 h 2236619"/>
                  <a:gd name="connsiteX205" fmla="*/ 169787 w 2334182"/>
                  <a:gd name="connsiteY205" fmla="*/ 1644887 h 2236619"/>
                  <a:gd name="connsiteX206" fmla="*/ 176135 w 2334182"/>
                  <a:gd name="connsiteY206" fmla="*/ 1626857 h 2236619"/>
                  <a:gd name="connsiteX207" fmla="*/ 184862 w 2334182"/>
                  <a:gd name="connsiteY207" fmla="*/ 1608826 h 2236619"/>
                  <a:gd name="connsiteX208" fmla="*/ 194383 w 2334182"/>
                  <a:gd name="connsiteY208" fmla="*/ 1590796 h 2236619"/>
                  <a:gd name="connsiteX209" fmla="*/ 203111 w 2334182"/>
                  <a:gd name="connsiteY209" fmla="*/ 1571944 h 2236619"/>
                  <a:gd name="connsiteX210" fmla="*/ 211838 w 2334182"/>
                  <a:gd name="connsiteY210" fmla="*/ 1553914 h 2236619"/>
                  <a:gd name="connsiteX211" fmla="*/ 216598 w 2334182"/>
                  <a:gd name="connsiteY211" fmla="*/ 1534245 h 2236619"/>
                  <a:gd name="connsiteX212" fmla="*/ 200730 w 2334182"/>
                  <a:gd name="connsiteY212" fmla="*/ 1519492 h 2236619"/>
                  <a:gd name="connsiteX213" fmla="*/ 178514 w 2334182"/>
                  <a:gd name="connsiteY213" fmla="*/ 1508018 h 2236619"/>
                  <a:gd name="connsiteX214" fmla="*/ 153919 w 2334182"/>
                  <a:gd name="connsiteY214" fmla="*/ 1497364 h 2236619"/>
                  <a:gd name="connsiteX215" fmla="*/ 128531 w 2334182"/>
                  <a:gd name="connsiteY215" fmla="*/ 1488349 h 2236619"/>
                  <a:gd name="connsiteX216" fmla="*/ 102348 w 2334182"/>
                  <a:gd name="connsiteY216" fmla="*/ 1479333 h 2236619"/>
                  <a:gd name="connsiteX217" fmla="*/ 76166 w 2334182"/>
                  <a:gd name="connsiteY217" fmla="*/ 1470318 h 2236619"/>
                  <a:gd name="connsiteX218" fmla="*/ 51571 w 2334182"/>
                  <a:gd name="connsiteY218" fmla="*/ 1459663 h 2236619"/>
                  <a:gd name="connsiteX219" fmla="*/ 31736 w 2334182"/>
                  <a:gd name="connsiteY219" fmla="*/ 1448189 h 2236619"/>
                  <a:gd name="connsiteX220" fmla="*/ 14281 w 2334182"/>
                  <a:gd name="connsiteY220" fmla="*/ 1431798 h 2236619"/>
                  <a:gd name="connsiteX221" fmla="*/ 3967 w 2334182"/>
                  <a:gd name="connsiteY221" fmla="*/ 1412128 h 2236619"/>
                  <a:gd name="connsiteX222" fmla="*/ 0 w 2334182"/>
                  <a:gd name="connsiteY222" fmla="*/ 1391638 h 2236619"/>
                  <a:gd name="connsiteX223" fmla="*/ 3174 w 2334182"/>
                  <a:gd name="connsiteY223" fmla="*/ 1371969 h 2236619"/>
                  <a:gd name="connsiteX224" fmla="*/ 10314 w 2334182"/>
                  <a:gd name="connsiteY224" fmla="*/ 1353938 h 2236619"/>
                  <a:gd name="connsiteX225" fmla="*/ 21422 w 2334182"/>
                  <a:gd name="connsiteY225" fmla="*/ 1339185 h 2236619"/>
                  <a:gd name="connsiteX226" fmla="*/ 34909 w 2334182"/>
                  <a:gd name="connsiteY226" fmla="*/ 1324433 h 2236619"/>
                  <a:gd name="connsiteX227" fmla="*/ 47604 w 2334182"/>
                  <a:gd name="connsiteY227" fmla="*/ 1312140 h 2236619"/>
                  <a:gd name="connsiteX228" fmla="*/ 57919 w 2334182"/>
                  <a:gd name="connsiteY228" fmla="*/ 1302305 h 2236619"/>
                  <a:gd name="connsiteX229" fmla="*/ 88068 w 2334182"/>
                  <a:gd name="connsiteY229" fmla="*/ 1266244 h 2236619"/>
                  <a:gd name="connsiteX230" fmla="*/ 119803 w 2334182"/>
                  <a:gd name="connsiteY230" fmla="*/ 1233461 h 2236619"/>
                  <a:gd name="connsiteX231" fmla="*/ 151540 w 2334182"/>
                  <a:gd name="connsiteY231" fmla="*/ 1200677 h 2236619"/>
                  <a:gd name="connsiteX232" fmla="*/ 181689 w 2334182"/>
                  <a:gd name="connsiteY232" fmla="*/ 1164615 h 2236619"/>
                  <a:gd name="connsiteX233" fmla="*/ 210251 w 2334182"/>
                  <a:gd name="connsiteY233" fmla="*/ 1129374 h 2236619"/>
                  <a:gd name="connsiteX234" fmla="*/ 236433 w 2334182"/>
                  <a:gd name="connsiteY234" fmla="*/ 1089215 h 2236619"/>
                  <a:gd name="connsiteX235" fmla="*/ 257855 w 2334182"/>
                  <a:gd name="connsiteY235" fmla="*/ 1045778 h 2236619"/>
                  <a:gd name="connsiteX236" fmla="*/ 269756 w 2334182"/>
                  <a:gd name="connsiteY236" fmla="*/ 1009716 h 2236619"/>
                  <a:gd name="connsiteX237" fmla="*/ 273723 w 2334182"/>
                  <a:gd name="connsiteY237" fmla="*/ 974475 h 2236619"/>
                  <a:gd name="connsiteX238" fmla="*/ 273723 w 2334182"/>
                  <a:gd name="connsiteY238" fmla="*/ 936775 h 2236619"/>
                  <a:gd name="connsiteX239" fmla="*/ 272930 w 2334182"/>
                  <a:gd name="connsiteY239" fmla="*/ 896615 h 2236619"/>
                  <a:gd name="connsiteX240" fmla="*/ 271342 w 2334182"/>
                  <a:gd name="connsiteY240" fmla="*/ 856456 h 2236619"/>
                  <a:gd name="connsiteX241" fmla="*/ 272930 w 2334182"/>
                  <a:gd name="connsiteY241" fmla="*/ 813019 h 2236619"/>
                  <a:gd name="connsiteX242" fmla="*/ 276896 w 2334182"/>
                  <a:gd name="connsiteY242" fmla="*/ 767123 h 2236619"/>
                  <a:gd name="connsiteX243" fmla="*/ 321327 w 2334182"/>
                  <a:gd name="connsiteY243" fmla="*/ 577800 h 2236619"/>
                  <a:gd name="connsiteX244" fmla="*/ 349096 w 2334182"/>
                  <a:gd name="connsiteY244" fmla="*/ 508956 h 2236619"/>
                  <a:gd name="connsiteX245" fmla="*/ 382419 w 2334182"/>
                  <a:gd name="connsiteY245" fmla="*/ 445030 h 2236619"/>
                  <a:gd name="connsiteX246" fmla="*/ 421295 w 2334182"/>
                  <a:gd name="connsiteY246" fmla="*/ 385200 h 2236619"/>
                  <a:gd name="connsiteX247" fmla="*/ 465726 w 2334182"/>
                  <a:gd name="connsiteY247" fmla="*/ 328650 h 2236619"/>
                  <a:gd name="connsiteX248" fmla="*/ 514917 w 2334182"/>
                  <a:gd name="connsiteY248" fmla="*/ 277017 h 2236619"/>
                  <a:gd name="connsiteX249" fmla="*/ 568074 w 2334182"/>
                  <a:gd name="connsiteY249" fmla="*/ 229481 h 2236619"/>
                  <a:gd name="connsiteX250" fmla="*/ 625993 w 2334182"/>
                  <a:gd name="connsiteY250" fmla="*/ 186044 h 2236619"/>
                  <a:gd name="connsiteX251" fmla="*/ 686291 w 2334182"/>
                  <a:gd name="connsiteY251" fmla="*/ 147523 h 2236619"/>
                  <a:gd name="connsiteX252" fmla="*/ 751351 w 2334182"/>
                  <a:gd name="connsiteY252" fmla="*/ 113101 h 2236619"/>
                  <a:gd name="connsiteX253" fmla="*/ 817996 w 2334182"/>
                  <a:gd name="connsiteY253" fmla="*/ 84416 h 2236619"/>
                  <a:gd name="connsiteX254" fmla="*/ 885434 w 2334182"/>
                  <a:gd name="connsiteY254" fmla="*/ 59010 h 2236619"/>
                  <a:gd name="connsiteX0" fmla="*/ 1083647 w 2334182"/>
                  <a:gd name="connsiteY0" fmla="*/ 171768 h 2236619"/>
                  <a:gd name="connsiteX1" fmla="*/ 950300 w 2334182"/>
                  <a:gd name="connsiteY1" fmla="*/ 202779 h 2236619"/>
                  <a:gd name="connsiteX2" fmla="*/ 907661 w 2334182"/>
                  <a:gd name="connsiteY2" fmla="*/ 218284 h 2236619"/>
                  <a:gd name="connsiteX3" fmla="*/ 862695 w 2334182"/>
                  <a:gd name="connsiteY3" fmla="*/ 235340 h 2236619"/>
                  <a:gd name="connsiteX4" fmla="*/ 819281 w 2334182"/>
                  <a:gd name="connsiteY4" fmla="*/ 254722 h 2236619"/>
                  <a:gd name="connsiteX5" fmla="*/ 775091 w 2334182"/>
                  <a:gd name="connsiteY5" fmla="*/ 277980 h 2236619"/>
                  <a:gd name="connsiteX6" fmla="*/ 733227 w 2334182"/>
                  <a:gd name="connsiteY6" fmla="*/ 302787 h 2236619"/>
                  <a:gd name="connsiteX7" fmla="*/ 692138 w 2334182"/>
                  <a:gd name="connsiteY7" fmla="*/ 329922 h 2236619"/>
                  <a:gd name="connsiteX8" fmla="*/ 654149 w 2334182"/>
                  <a:gd name="connsiteY8" fmla="*/ 360932 h 2236619"/>
                  <a:gd name="connsiteX9" fmla="*/ 618487 w 2334182"/>
                  <a:gd name="connsiteY9" fmla="*/ 394269 h 2236619"/>
                  <a:gd name="connsiteX10" fmla="*/ 586702 w 2334182"/>
                  <a:gd name="connsiteY10" fmla="*/ 431482 h 2236619"/>
                  <a:gd name="connsiteX11" fmla="*/ 558017 w 2334182"/>
                  <a:gd name="connsiteY11" fmla="*/ 469469 h 2236619"/>
                  <a:gd name="connsiteX12" fmla="*/ 535534 w 2334182"/>
                  <a:gd name="connsiteY12" fmla="*/ 511334 h 2236619"/>
                  <a:gd name="connsiteX13" fmla="*/ 516928 w 2334182"/>
                  <a:gd name="connsiteY13" fmla="*/ 557074 h 2236619"/>
                  <a:gd name="connsiteX14" fmla="*/ 506075 w 2334182"/>
                  <a:gd name="connsiteY14" fmla="*/ 604366 h 2236619"/>
                  <a:gd name="connsiteX15" fmla="*/ 500647 w 2334182"/>
                  <a:gd name="connsiteY15" fmla="*/ 657083 h 2236619"/>
                  <a:gd name="connsiteX16" fmla="*/ 502973 w 2334182"/>
                  <a:gd name="connsiteY16" fmla="*/ 693521 h 2236619"/>
                  <a:gd name="connsiteX17" fmla="*/ 513051 w 2334182"/>
                  <a:gd name="connsiteY17" fmla="*/ 727633 h 2236619"/>
                  <a:gd name="connsiteX18" fmla="*/ 527007 w 2334182"/>
                  <a:gd name="connsiteY18" fmla="*/ 758644 h 2236619"/>
                  <a:gd name="connsiteX19" fmla="*/ 547163 w 2334182"/>
                  <a:gd name="connsiteY19" fmla="*/ 786552 h 2236619"/>
                  <a:gd name="connsiteX20" fmla="*/ 568095 w 2334182"/>
                  <a:gd name="connsiteY20" fmla="*/ 812912 h 2236619"/>
                  <a:gd name="connsiteX21" fmla="*/ 592129 w 2334182"/>
                  <a:gd name="connsiteY21" fmla="*/ 836170 h 2236619"/>
                  <a:gd name="connsiteX22" fmla="*/ 616162 w 2334182"/>
                  <a:gd name="connsiteY22" fmla="*/ 854001 h 2236619"/>
                  <a:gd name="connsiteX23" fmla="*/ 640970 w 2334182"/>
                  <a:gd name="connsiteY23" fmla="*/ 871056 h 2236619"/>
                  <a:gd name="connsiteX24" fmla="*/ 673532 w 2334182"/>
                  <a:gd name="connsiteY24" fmla="*/ 883460 h 2236619"/>
                  <a:gd name="connsiteX25" fmla="*/ 709194 w 2334182"/>
                  <a:gd name="connsiteY25" fmla="*/ 891988 h 2236619"/>
                  <a:gd name="connsiteX26" fmla="*/ 748732 w 2334182"/>
                  <a:gd name="connsiteY26" fmla="*/ 898190 h 2236619"/>
                  <a:gd name="connsiteX27" fmla="*/ 790596 w 2334182"/>
                  <a:gd name="connsiteY27" fmla="*/ 902067 h 2236619"/>
                  <a:gd name="connsiteX28" fmla="*/ 834786 w 2334182"/>
                  <a:gd name="connsiteY28" fmla="*/ 905168 h 2236619"/>
                  <a:gd name="connsiteX29" fmla="*/ 878201 w 2334182"/>
                  <a:gd name="connsiteY29" fmla="*/ 905943 h 2236619"/>
                  <a:gd name="connsiteX30" fmla="*/ 923167 w 2334182"/>
                  <a:gd name="connsiteY30" fmla="*/ 905943 h 2236619"/>
                  <a:gd name="connsiteX31" fmla="*/ 968132 w 2334182"/>
                  <a:gd name="connsiteY31" fmla="*/ 907493 h 2236619"/>
                  <a:gd name="connsiteX32" fmla="*/ 1010772 w 2334182"/>
                  <a:gd name="connsiteY32" fmla="*/ 910595 h 2236619"/>
                  <a:gd name="connsiteX33" fmla="*/ 1050310 w 2334182"/>
                  <a:gd name="connsiteY33" fmla="*/ 913696 h 2236619"/>
                  <a:gd name="connsiteX34" fmla="*/ 1086747 w 2334182"/>
                  <a:gd name="connsiteY34" fmla="*/ 919122 h 2236619"/>
                  <a:gd name="connsiteX35" fmla="*/ 1120859 w 2334182"/>
                  <a:gd name="connsiteY35" fmla="*/ 927650 h 2236619"/>
                  <a:gd name="connsiteX36" fmla="*/ 1148768 w 2334182"/>
                  <a:gd name="connsiteY36" fmla="*/ 938505 h 2236619"/>
                  <a:gd name="connsiteX37" fmla="*/ 1169700 w 2334182"/>
                  <a:gd name="connsiteY37" fmla="*/ 954009 h 2236619"/>
                  <a:gd name="connsiteX38" fmla="*/ 1186756 w 2334182"/>
                  <a:gd name="connsiteY38" fmla="*/ 971065 h 2236619"/>
                  <a:gd name="connsiteX39" fmla="*/ 1202261 w 2334182"/>
                  <a:gd name="connsiteY39" fmla="*/ 991222 h 2236619"/>
                  <a:gd name="connsiteX40" fmla="*/ 1213891 w 2334182"/>
                  <a:gd name="connsiteY40" fmla="*/ 1010604 h 2236619"/>
                  <a:gd name="connsiteX41" fmla="*/ 1224744 w 2334182"/>
                  <a:gd name="connsiteY41" fmla="*/ 1033086 h 2236619"/>
                  <a:gd name="connsiteX42" fmla="*/ 1233272 w 2334182"/>
                  <a:gd name="connsiteY42" fmla="*/ 1054018 h 2236619"/>
                  <a:gd name="connsiteX43" fmla="*/ 1241801 w 2334182"/>
                  <a:gd name="connsiteY43" fmla="*/ 1076501 h 2236619"/>
                  <a:gd name="connsiteX44" fmla="*/ 1250328 w 2334182"/>
                  <a:gd name="connsiteY44" fmla="*/ 1099759 h 2236619"/>
                  <a:gd name="connsiteX45" fmla="*/ 1260407 w 2334182"/>
                  <a:gd name="connsiteY45" fmla="*/ 1120691 h 2236619"/>
                  <a:gd name="connsiteX46" fmla="*/ 1269710 w 2334182"/>
                  <a:gd name="connsiteY46" fmla="*/ 1141624 h 2236619"/>
                  <a:gd name="connsiteX47" fmla="*/ 1281339 w 2334182"/>
                  <a:gd name="connsiteY47" fmla="*/ 1161780 h 2236619"/>
                  <a:gd name="connsiteX48" fmla="*/ 1293743 w 2334182"/>
                  <a:gd name="connsiteY48" fmla="*/ 1179611 h 2236619"/>
                  <a:gd name="connsiteX49" fmla="*/ 1309248 w 2334182"/>
                  <a:gd name="connsiteY49" fmla="*/ 1196668 h 2236619"/>
                  <a:gd name="connsiteX50" fmla="*/ 1327855 w 2334182"/>
                  <a:gd name="connsiteY50" fmla="*/ 1210622 h 2236619"/>
                  <a:gd name="connsiteX51" fmla="*/ 1350338 w 2334182"/>
                  <a:gd name="connsiteY51" fmla="*/ 1222251 h 2236619"/>
                  <a:gd name="connsiteX52" fmla="*/ 1377471 w 2334182"/>
                  <a:gd name="connsiteY52" fmla="*/ 1231555 h 2236619"/>
                  <a:gd name="connsiteX53" fmla="*/ 1406932 w 2334182"/>
                  <a:gd name="connsiteY53" fmla="*/ 1237756 h 2236619"/>
                  <a:gd name="connsiteX54" fmla="*/ 1441818 w 2334182"/>
                  <a:gd name="connsiteY54" fmla="*/ 1240082 h 2236619"/>
                  <a:gd name="connsiteX55" fmla="*/ 1484458 w 2334182"/>
                  <a:gd name="connsiteY55" fmla="*/ 1239307 h 2236619"/>
                  <a:gd name="connsiteX56" fmla="*/ 1502289 w 2334182"/>
                  <a:gd name="connsiteY56" fmla="*/ 1267216 h 2236619"/>
                  <a:gd name="connsiteX57" fmla="*/ 1523996 w 2334182"/>
                  <a:gd name="connsiteY57" fmla="*/ 1296677 h 2236619"/>
                  <a:gd name="connsiteX58" fmla="*/ 1548805 w 2334182"/>
                  <a:gd name="connsiteY58" fmla="*/ 1327687 h 2236619"/>
                  <a:gd name="connsiteX59" fmla="*/ 1577490 w 2334182"/>
                  <a:gd name="connsiteY59" fmla="*/ 1357146 h 2236619"/>
                  <a:gd name="connsiteX60" fmla="*/ 1606949 w 2334182"/>
                  <a:gd name="connsiteY60" fmla="*/ 1385831 h 2236619"/>
                  <a:gd name="connsiteX61" fmla="*/ 1636410 w 2334182"/>
                  <a:gd name="connsiteY61" fmla="*/ 1406764 h 2236619"/>
                  <a:gd name="connsiteX62" fmla="*/ 1665870 w 2334182"/>
                  <a:gd name="connsiteY62" fmla="*/ 1422268 h 2236619"/>
                  <a:gd name="connsiteX63" fmla="*/ 1691453 w 2334182"/>
                  <a:gd name="connsiteY63" fmla="*/ 1429246 h 2236619"/>
                  <a:gd name="connsiteX64" fmla="*/ 1720914 w 2334182"/>
                  <a:gd name="connsiteY64" fmla="*/ 1430797 h 2236619"/>
                  <a:gd name="connsiteX65" fmla="*/ 1753474 w 2334182"/>
                  <a:gd name="connsiteY65" fmla="*/ 1429246 h 2236619"/>
                  <a:gd name="connsiteX66" fmla="*/ 1787587 w 2334182"/>
                  <a:gd name="connsiteY66" fmla="*/ 1426145 h 2236619"/>
                  <a:gd name="connsiteX67" fmla="*/ 1822473 w 2334182"/>
                  <a:gd name="connsiteY67" fmla="*/ 1419168 h 2236619"/>
                  <a:gd name="connsiteX68" fmla="*/ 1856584 w 2334182"/>
                  <a:gd name="connsiteY68" fmla="*/ 1410640 h 2236619"/>
                  <a:gd name="connsiteX69" fmla="*/ 1889921 w 2334182"/>
                  <a:gd name="connsiteY69" fmla="*/ 1401336 h 2236619"/>
                  <a:gd name="connsiteX70" fmla="*/ 1920156 w 2334182"/>
                  <a:gd name="connsiteY70" fmla="*/ 1389708 h 2236619"/>
                  <a:gd name="connsiteX71" fmla="*/ 1948066 w 2334182"/>
                  <a:gd name="connsiteY71" fmla="*/ 1378853 h 2236619"/>
                  <a:gd name="connsiteX72" fmla="*/ 1968998 w 2334182"/>
                  <a:gd name="connsiteY72" fmla="*/ 1367225 h 2236619"/>
                  <a:gd name="connsiteX73" fmla="*/ 1986054 w 2334182"/>
                  <a:gd name="connsiteY73" fmla="*/ 1357146 h 2236619"/>
                  <a:gd name="connsiteX74" fmla="*/ 2011638 w 2334182"/>
                  <a:gd name="connsiteY74" fmla="*/ 1337766 h 2236619"/>
                  <a:gd name="connsiteX75" fmla="*/ 2036446 w 2334182"/>
                  <a:gd name="connsiteY75" fmla="*/ 1315283 h 2236619"/>
                  <a:gd name="connsiteX76" fmla="*/ 2060480 w 2334182"/>
                  <a:gd name="connsiteY76" fmla="*/ 1291250 h 2236619"/>
                  <a:gd name="connsiteX77" fmla="*/ 2084513 w 2334182"/>
                  <a:gd name="connsiteY77" fmla="*/ 1265666 h 2236619"/>
                  <a:gd name="connsiteX78" fmla="*/ 2106995 w 2334182"/>
                  <a:gd name="connsiteY78" fmla="*/ 1236205 h 2236619"/>
                  <a:gd name="connsiteX79" fmla="*/ 2127153 w 2334182"/>
                  <a:gd name="connsiteY79" fmla="*/ 1205195 h 2236619"/>
                  <a:gd name="connsiteX80" fmla="*/ 2144983 w 2334182"/>
                  <a:gd name="connsiteY80" fmla="*/ 1171083 h 2236619"/>
                  <a:gd name="connsiteX81" fmla="*/ 2160488 w 2334182"/>
                  <a:gd name="connsiteY81" fmla="*/ 1133095 h 2236619"/>
                  <a:gd name="connsiteX82" fmla="*/ 2172117 w 2334182"/>
                  <a:gd name="connsiteY82" fmla="*/ 1093557 h 2236619"/>
                  <a:gd name="connsiteX83" fmla="*/ 2180645 w 2334182"/>
                  <a:gd name="connsiteY83" fmla="*/ 1048591 h 2236619"/>
                  <a:gd name="connsiteX84" fmla="*/ 2183747 w 2334182"/>
                  <a:gd name="connsiteY84" fmla="*/ 1002076 h 2236619"/>
                  <a:gd name="connsiteX85" fmla="*/ 2182196 w 2334182"/>
                  <a:gd name="connsiteY85" fmla="*/ 950133 h 2236619"/>
                  <a:gd name="connsiteX86" fmla="*/ 2175218 w 2334182"/>
                  <a:gd name="connsiteY86" fmla="*/ 895090 h 2236619"/>
                  <a:gd name="connsiteX87" fmla="*/ 2158162 w 2334182"/>
                  <a:gd name="connsiteY87" fmla="*/ 812912 h 2236619"/>
                  <a:gd name="connsiteX88" fmla="*/ 2137231 w 2334182"/>
                  <a:gd name="connsiteY88" fmla="*/ 736936 h 2236619"/>
                  <a:gd name="connsiteX89" fmla="*/ 2110096 w 2334182"/>
                  <a:gd name="connsiteY89" fmla="*/ 664061 h 2236619"/>
                  <a:gd name="connsiteX90" fmla="*/ 2077535 w 2334182"/>
                  <a:gd name="connsiteY90" fmla="*/ 595837 h 2236619"/>
                  <a:gd name="connsiteX91" fmla="*/ 2041098 w 2334182"/>
                  <a:gd name="connsiteY91" fmla="*/ 533041 h 2236619"/>
                  <a:gd name="connsiteX92" fmla="*/ 1997683 w 2334182"/>
                  <a:gd name="connsiteY92" fmla="*/ 473346 h 2236619"/>
                  <a:gd name="connsiteX93" fmla="*/ 1951167 w 2334182"/>
                  <a:gd name="connsiteY93" fmla="*/ 419853 h 2236619"/>
                  <a:gd name="connsiteX94" fmla="*/ 1896899 w 2334182"/>
                  <a:gd name="connsiteY94" fmla="*/ 371786 h 2236619"/>
                  <a:gd name="connsiteX95" fmla="*/ 1841079 w 2334182"/>
                  <a:gd name="connsiteY95" fmla="*/ 326821 h 2236619"/>
                  <a:gd name="connsiteX96" fmla="*/ 1777508 w 2334182"/>
                  <a:gd name="connsiteY96" fmla="*/ 288833 h 2236619"/>
                  <a:gd name="connsiteX97" fmla="*/ 1710061 w 2334182"/>
                  <a:gd name="connsiteY97" fmla="*/ 254722 h 2236619"/>
                  <a:gd name="connsiteX98" fmla="*/ 1637960 w 2334182"/>
                  <a:gd name="connsiteY98" fmla="*/ 225261 h 2236619"/>
                  <a:gd name="connsiteX99" fmla="*/ 1560433 w 2334182"/>
                  <a:gd name="connsiteY99" fmla="*/ 202779 h 2236619"/>
                  <a:gd name="connsiteX100" fmla="*/ 1477481 w 2334182"/>
                  <a:gd name="connsiteY100" fmla="*/ 184948 h 2236619"/>
                  <a:gd name="connsiteX101" fmla="*/ 1391427 w 2334182"/>
                  <a:gd name="connsiteY101" fmla="*/ 171768 h 2236619"/>
                  <a:gd name="connsiteX102" fmla="*/ 1298395 w 2334182"/>
                  <a:gd name="connsiteY102" fmla="*/ 164791 h 2236619"/>
                  <a:gd name="connsiteX103" fmla="*/ 1200712 w 2334182"/>
                  <a:gd name="connsiteY103" fmla="*/ 163240 h 2236619"/>
                  <a:gd name="connsiteX104" fmla="*/ 1083647 w 2334182"/>
                  <a:gd name="connsiteY104" fmla="*/ 171768 h 2236619"/>
                  <a:gd name="connsiteX105" fmla="*/ 1112347 w 2334182"/>
                  <a:gd name="connsiteY105" fmla="*/ 7377 h 2236619"/>
                  <a:gd name="connsiteX106" fmla="*/ 1202794 w 2334182"/>
                  <a:gd name="connsiteY106" fmla="*/ 0 h 2236619"/>
                  <a:gd name="connsiteX107" fmla="*/ 1304349 w 2334182"/>
                  <a:gd name="connsiteY107" fmla="*/ 820 h 2236619"/>
                  <a:gd name="connsiteX108" fmla="*/ 1399557 w 2334182"/>
                  <a:gd name="connsiteY108" fmla="*/ 8195 h 2236619"/>
                  <a:gd name="connsiteX109" fmla="*/ 1490005 w 2334182"/>
                  <a:gd name="connsiteY109" fmla="*/ 20490 h 2236619"/>
                  <a:gd name="connsiteX110" fmla="*/ 1576486 w 2334182"/>
                  <a:gd name="connsiteY110" fmla="*/ 38520 h 2236619"/>
                  <a:gd name="connsiteX111" fmla="*/ 1658999 w 2334182"/>
                  <a:gd name="connsiteY111" fmla="*/ 60649 h 2236619"/>
                  <a:gd name="connsiteX112" fmla="*/ 1735165 w 2334182"/>
                  <a:gd name="connsiteY112" fmla="*/ 89334 h 2236619"/>
                  <a:gd name="connsiteX113" fmla="*/ 1808952 w 2334182"/>
                  <a:gd name="connsiteY113" fmla="*/ 120478 h 2236619"/>
                  <a:gd name="connsiteX114" fmla="*/ 1876391 w 2334182"/>
                  <a:gd name="connsiteY114" fmla="*/ 157358 h 2236619"/>
                  <a:gd name="connsiteX115" fmla="*/ 1939862 w 2334182"/>
                  <a:gd name="connsiteY115" fmla="*/ 199157 h 2236619"/>
                  <a:gd name="connsiteX116" fmla="*/ 2000955 w 2334182"/>
                  <a:gd name="connsiteY116" fmla="*/ 245873 h 2236619"/>
                  <a:gd name="connsiteX117" fmla="*/ 2055699 w 2334182"/>
                  <a:gd name="connsiteY117" fmla="*/ 295866 h 2236619"/>
                  <a:gd name="connsiteX118" fmla="*/ 2105683 w 2334182"/>
                  <a:gd name="connsiteY118" fmla="*/ 351598 h 2236619"/>
                  <a:gd name="connsiteX119" fmla="*/ 2152493 w 2334182"/>
                  <a:gd name="connsiteY119" fmla="*/ 409787 h 2236619"/>
                  <a:gd name="connsiteX120" fmla="*/ 2193750 w 2334182"/>
                  <a:gd name="connsiteY120" fmla="*/ 472075 h 2236619"/>
                  <a:gd name="connsiteX121" fmla="*/ 2231834 w 2334182"/>
                  <a:gd name="connsiteY121" fmla="*/ 537641 h 2236619"/>
                  <a:gd name="connsiteX122" fmla="*/ 2257223 w 2334182"/>
                  <a:gd name="connsiteY122" fmla="*/ 592553 h 2236619"/>
                  <a:gd name="connsiteX123" fmla="*/ 2279437 w 2334182"/>
                  <a:gd name="connsiteY123" fmla="*/ 654021 h 2236619"/>
                  <a:gd name="connsiteX124" fmla="*/ 2299273 w 2334182"/>
                  <a:gd name="connsiteY124" fmla="*/ 721226 h 2236619"/>
                  <a:gd name="connsiteX125" fmla="*/ 2315141 w 2334182"/>
                  <a:gd name="connsiteY125" fmla="*/ 794168 h 2236619"/>
                  <a:gd name="connsiteX126" fmla="*/ 2327042 w 2334182"/>
                  <a:gd name="connsiteY126" fmla="*/ 868749 h 2236619"/>
                  <a:gd name="connsiteX127" fmla="*/ 2332595 w 2334182"/>
                  <a:gd name="connsiteY127" fmla="*/ 945790 h 2236619"/>
                  <a:gd name="connsiteX128" fmla="*/ 2334182 w 2334182"/>
                  <a:gd name="connsiteY128" fmla="*/ 1024469 h 2236619"/>
                  <a:gd name="connsiteX129" fmla="*/ 2329422 w 2334182"/>
                  <a:gd name="connsiteY129" fmla="*/ 1102329 h 2236619"/>
                  <a:gd name="connsiteX130" fmla="*/ 2319901 w 2334182"/>
                  <a:gd name="connsiteY130" fmla="*/ 1178549 h 2236619"/>
                  <a:gd name="connsiteX131" fmla="*/ 2302446 w 2334182"/>
                  <a:gd name="connsiteY131" fmla="*/ 1253131 h 2236619"/>
                  <a:gd name="connsiteX132" fmla="*/ 2279438 w 2334182"/>
                  <a:gd name="connsiteY132" fmla="*/ 1317056 h 2236619"/>
                  <a:gd name="connsiteX133" fmla="*/ 2251669 w 2334182"/>
                  <a:gd name="connsiteY133" fmla="*/ 1376887 h 2236619"/>
                  <a:gd name="connsiteX134" fmla="*/ 2218347 w 2334182"/>
                  <a:gd name="connsiteY134" fmla="*/ 1431798 h 2236619"/>
                  <a:gd name="connsiteX135" fmla="*/ 2184230 w 2334182"/>
                  <a:gd name="connsiteY135" fmla="*/ 1485070 h 2236619"/>
                  <a:gd name="connsiteX136" fmla="*/ 2146146 w 2334182"/>
                  <a:gd name="connsiteY136" fmla="*/ 1537523 h 2236619"/>
                  <a:gd name="connsiteX137" fmla="*/ 2108857 w 2334182"/>
                  <a:gd name="connsiteY137" fmla="*/ 1586698 h 2236619"/>
                  <a:gd name="connsiteX138" fmla="*/ 2071567 w 2334182"/>
                  <a:gd name="connsiteY138" fmla="*/ 1637511 h 2236619"/>
                  <a:gd name="connsiteX139" fmla="*/ 2035070 w 2334182"/>
                  <a:gd name="connsiteY139" fmla="*/ 1688324 h 2236619"/>
                  <a:gd name="connsiteX140" fmla="*/ 2010476 w 2334182"/>
                  <a:gd name="connsiteY140" fmla="*/ 1729303 h 2236619"/>
                  <a:gd name="connsiteX141" fmla="*/ 1990641 w 2334182"/>
                  <a:gd name="connsiteY141" fmla="*/ 1776019 h 2236619"/>
                  <a:gd name="connsiteX142" fmla="*/ 1974772 w 2334182"/>
                  <a:gd name="connsiteY142" fmla="*/ 1825194 h 2236619"/>
                  <a:gd name="connsiteX143" fmla="*/ 1962078 w 2334182"/>
                  <a:gd name="connsiteY143" fmla="*/ 1878466 h 2236619"/>
                  <a:gd name="connsiteX144" fmla="*/ 1960491 w 2334182"/>
                  <a:gd name="connsiteY144" fmla="*/ 1903872 h 2236619"/>
                  <a:gd name="connsiteX145" fmla="*/ 1962078 w 2334182"/>
                  <a:gd name="connsiteY145" fmla="*/ 1934197 h 2236619"/>
                  <a:gd name="connsiteX146" fmla="*/ 1966044 w 2334182"/>
                  <a:gd name="connsiteY146" fmla="*/ 1971077 h 2236619"/>
                  <a:gd name="connsiteX147" fmla="*/ 1971598 w 2334182"/>
                  <a:gd name="connsiteY147" fmla="*/ 2009597 h 2236619"/>
                  <a:gd name="connsiteX148" fmla="*/ 1980326 w 2334182"/>
                  <a:gd name="connsiteY148" fmla="*/ 2051395 h 2236619"/>
                  <a:gd name="connsiteX149" fmla="*/ 1990640 w 2334182"/>
                  <a:gd name="connsiteY149" fmla="*/ 2093195 h 2236619"/>
                  <a:gd name="connsiteX150" fmla="*/ 1991123 w 2334182"/>
                  <a:gd name="connsiteY150" fmla="*/ 2095075 h 2236619"/>
                  <a:gd name="connsiteX151" fmla="*/ 1211165 w 2334182"/>
                  <a:gd name="connsiteY151" fmla="*/ 2159073 h 2236619"/>
                  <a:gd name="connsiteX152" fmla="*/ 1185737 w 2334182"/>
                  <a:gd name="connsiteY152" fmla="*/ 2196789 h 2236619"/>
                  <a:gd name="connsiteX153" fmla="*/ 951135 w 2334182"/>
                  <a:gd name="connsiteY153" fmla="*/ 2223889 h 2236619"/>
                  <a:gd name="connsiteX154" fmla="*/ 947319 w 2334182"/>
                  <a:gd name="connsiteY154" fmla="*/ 2215311 h 2236619"/>
                  <a:gd name="connsiteX155" fmla="*/ 933038 w 2334182"/>
                  <a:gd name="connsiteY155" fmla="*/ 2191544 h 2236619"/>
                  <a:gd name="connsiteX156" fmla="*/ 917170 w 2334182"/>
                  <a:gd name="connsiteY156" fmla="*/ 2176791 h 2236619"/>
                  <a:gd name="connsiteX157" fmla="*/ 899716 w 2334182"/>
                  <a:gd name="connsiteY157" fmla="*/ 2169415 h 2236619"/>
                  <a:gd name="connsiteX158" fmla="*/ 879881 w 2334182"/>
                  <a:gd name="connsiteY158" fmla="*/ 2166136 h 2236619"/>
                  <a:gd name="connsiteX159" fmla="*/ 856872 w 2334182"/>
                  <a:gd name="connsiteY159" fmla="*/ 2167777 h 2236619"/>
                  <a:gd name="connsiteX160" fmla="*/ 833864 w 2334182"/>
                  <a:gd name="connsiteY160" fmla="*/ 2171054 h 2236619"/>
                  <a:gd name="connsiteX161" fmla="*/ 812442 w 2334182"/>
                  <a:gd name="connsiteY161" fmla="*/ 2176791 h 2236619"/>
                  <a:gd name="connsiteX162" fmla="*/ 791813 w 2334182"/>
                  <a:gd name="connsiteY162" fmla="*/ 2182528 h 2236619"/>
                  <a:gd name="connsiteX163" fmla="*/ 772771 w 2334182"/>
                  <a:gd name="connsiteY163" fmla="*/ 2188264 h 2236619"/>
                  <a:gd name="connsiteX164" fmla="*/ 758490 w 2334182"/>
                  <a:gd name="connsiteY164" fmla="*/ 2193182 h 2236619"/>
                  <a:gd name="connsiteX165" fmla="*/ 724374 w 2334182"/>
                  <a:gd name="connsiteY165" fmla="*/ 2204657 h 2236619"/>
                  <a:gd name="connsiteX166" fmla="*/ 685497 w 2334182"/>
                  <a:gd name="connsiteY166" fmla="*/ 2215311 h 2236619"/>
                  <a:gd name="connsiteX167" fmla="*/ 641861 w 2334182"/>
                  <a:gd name="connsiteY167" fmla="*/ 2224326 h 2236619"/>
                  <a:gd name="connsiteX168" fmla="*/ 595844 w 2334182"/>
                  <a:gd name="connsiteY168" fmla="*/ 2230063 h 2236619"/>
                  <a:gd name="connsiteX169" fmla="*/ 549827 w 2334182"/>
                  <a:gd name="connsiteY169" fmla="*/ 2234981 h 2236619"/>
                  <a:gd name="connsiteX170" fmla="*/ 503016 w 2334182"/>
                  <a:gd name="connsiteY170" fmla="*/ 2236619 h 2236619"/>
                  <a:gd name="connsiteX171" fmla="*/ 458585 w 2334182"/>
                  <a:gd name="connsiteY171" fmla="*/ 2233342 h 2236619"/>
                  <a:gd name="connsiteX172" fmla="*/ 416535 w 2334182"/>
                  <a:gd name="connsiteY172" fmla="*/ 2225965 h 2236619"/>
                  <a:gd name="connsiteX173" fmla="*/ 393527 w 2334182"/>
                  <a:gd name="connsiteY173" fmla="*/ 2220229 h 2236619"/>
                  <a:gd name="connsiteX174" fmla="*/ 370518 w 2334182"/>
                  <a:gd name="connsiteY174" fmla="*/ 2209574 h 2236619"/>
                  <a:gd name="connsiteX175" fmla="*/ 347509 w 2334182"/>
                  <a:gd name="connsiteY175" fmla="*/ 2197280 h 2236619"/>
                  <a:gd name="connsiteX176" fmla="*/ 327675 w 2334182"/>
                  <a:gd name="connsiteY176" fmla="*/ 2182528 h 2236619"/>
                  <a:gd name="connsiteX177" fmla="*/ 307047 w 2334182"/>
                  <a:gd name="connsiteY177" fmla="*/ 2164497 h 2236619"/>
                  <a:gd name="connsiteX178" fmla="*/ 291178 w 2334182"/>
                  <a:gd name="connsiteY178" fmla="*/ 2145647 h 2236619"/>
                  <a:gd name="connsiteX179" fmla="*/ 280070 w 2334182"/>
                  <a:gd name="connsiteY179" fmla="*/ 2121880 h 2236619"/>
                  <a:gd name="connsiteX180" fmla="*/ 271342 w 2334182"/>
                  <a:gd name="connsiteY180" fmla="*/ 2094833 h 2236619"/>
                  <a:gd name="connsiteX181" fmla="*/ 268169 w 2334182"/>
                  <a:gd name="connsiteY181" fmla="*/ 2065329 h 2236619"/>
                  <a:gd name="connsiteX182" fmla="*/ 271342 w 2334182"/>
                  <a:gd name="connsiteY182" fmla="*/ 2032546 h 2236619"/>
                  <a:gd name="connsiteX183" fmla="*/ 275310 w 2334182"/>
                  <a:gd name="connsiteY183" fmla="*/ 2009597 h 2236619"/>
                  <a:gd name="connsiteX184" fmla="*/ 280864 w 2334182"/>
                  <a:gd name="connsiteY184" fmla="*/ 1984191 h 2236619"/>
                  <a:gd name="connsiteX185" fmla="*/ 287211 w 2334182"/>
                  <a:gd name="connsiteY185" fmla="*/ 1957964 h 2236619"/>
                  <a:gd name="connsiteX186" fmla="*/ 289591 w 2334182"/>
                  <a:gd name="connsiteY186" fmla="*/ 1932558 h 2236619"/>
                  <a:gd name="connsiteX187" fmla="*/ 289591 w 2334182"/>
                  <a:gd name="connsiteY187" fmla="*/ 1905512 h 2236619"/>
                  <a:gd name="connsiteX188" fmla="*/ 282450 w 2334182"/>
                  <a:gd name="connsiteY188" fmla="*/ 1881745 h 2236619"/>
                  <a:gd name="connsiteX189" fmla="*/ 275310 w 2334182"/>
                  <a:gd name="connsiteY189" fmla="*/ 1868630 h 2236619"/>
                  <a:gd name="connsiteX190" fmla="*/ 262615 w 2334182"/>
                  <a:gd name="connsiteY190" fmla="*/ 1856338 h 2236619"/>
                  <a:gd name="connsiteX191" fmla="*/ 249128 w 2334182"/>
                  <a:gd name="connsiteY191" fmla="*/ 1847322 h 2236619"/>
                  <a:gd name="connsiteX192" fmla="*/ 234847 w 2334182"/>
                  <a:gd name="connsiteY192" fmla="*/ 1839945 h 2236619"/>
                  <a:gd name="connsiteX193" fmla="*/ 220565 w 2334182"/>
                  <a:gd name="connsiteY193" fmla="*/ 1829291 h 2236619"/>
                  <a:gd name="connsiteX194" fmla="*/ 209457 w 2334182"/>
                  <a:gd name="connsiteY194" fmla="*/ 1817817 h 2236619"/>
                  <a:gd name="connsiteX195" fmla="*/ 200730 w 2334182"/>
                  <a:gd name="connsiteY195" fmla="*/ 1803065 h 2236619"/>
                  <a:gd name="connsiteX196" fmla="*/ 197557 w 2334182"/>
                  <a:gd name="connsiteY196" fmla="*/ 1786674 h 2236619"/>
                  <a:gd name="connsiteX197" fmla="*/ 199143 w 2334182"/>
                  <a:gd name="connsiteY197" fmla="*/ 1770281 h 2236619"/>
                  <a:gd name="connsiteX198" fmla="*/ 204697 w 2334182"/>
                  <a:gd name="connsiteY198" fmla="*/ 1754709 h 2236619"/>
                  <a:gd name="connsiteX199" fmla="*/ 211838 w 2334182"/>
                  <a:gd name="connsiteY199" fmla="*/ 1741596 h 2236619"/>
                  <a:gd name="connsiteX200" fmla="*/ 216598 w 2334182"/>
                  <a:gd name="connsiteY200" fmla="*/ 1728483 h 2236619"/>
                  <a:gd name="connsiteX201" fmla="*/ 193590 w 2334182"/>
                  <a:gd name="connsiteY201" fmla="*/ 1712092 h 2236619"/>
                  <a:gd name="connsiteX202" fmla="*/ 177722 w 2334182"/>
                  <a:gd name="connsiteY202" fmla="*/ 1695701 h 2236619"/>
                  <a:gd name="connsiteX203" fmla="*/ 168994 w 2334182"/>
                  <a:gd name="connsiteY203" fmla="*/ 1679309 h 2236619"/>
                  <a:gd name="connsiteX204" fmla="*/ 167408 w 2334182"/>
                  <a:gd name="connsiteY204" fmla="*/ 1661278 h 2236619"/>
                  <a:gd name="connsiteX205" fmla="*/ 169787 w 2334182"/>
                  <a:gd name="connsiteY205" fmla="*/ 1644887 h 2236619"/>
                  <a:gd name="connsiteX206" fmla="*/ 176135 w 2334182"/>
                  <a:gd name="connsiteY206" fmla="*/ 1626857 h 2236619"/>
                  <a:gd name="connsiteX207" fmla="*/ 184862 w 2334182"/>
                  <a:gd name="connsiteY207" fmla="*/ 1608826 h 2236619"/>
                  <a:gd name="connsiteX208" fmla="*/ 194383 w 2334182"/>
                  <a:gd name="connsiteY208" fmla="*/ 1590796 h 2236619"/>
                  <a:gd name="connsiteX209" fmla="*/ 203111 w 2334182"/>
                  <a:gd name="connsiteY209" fmla="*/ 1571944 h 2236619"/>
                  <a:gd name="connsiteX210" fmla="*/ 211838 w 2334182"/>
                  <a:gd name="connsiteY210" fmla="*/ 1553914 h 2236619"/>
                  <a:gd name="connsiteX211" fmla="*/ 216598 w 2334182"/>
                  <a:gd name="connsiteY211" fmla="*/ 1534245 h 2236619"/>
                  <a:gd name="connsiteX212" fmla="*/ 200730 w 2334182"/>
                  <a:gd name="connsiteY212" fmla="*/ 1519492 h 2236619"/>
                  <a:gd name="connsiteX213" fmla="*/ 178514 w 2334182"/>
                  <a:gd name="connsiteY213" fmla="*/ 1508018 h 2236619"/>
                  <a:gd name="connsiteX214" fmla="*/ 153919 w 2334182"/>
                  <a:gd name="connsiteY214" fmla="*/ 1497364 h 2236619"/>
                  <a:gd name="connsiteX215" fmla="*/ 128531 w 2334182"/>
                  <a:gd name="connsiteY215" fmla="*/ 1488349 h 2236619"/>
                  <a:gd name="connsiteX216" fmla="*/ 102348 w 2334182"/>
                  <a:gd name="connsiteY216" fmla="*/ 1479333 h 2236619"/>
                  <a:gd name="connsiteX217" fmla="*/ 76166 w 2334182"/>
                  <a:gd name="connsiteY217" fmla="*/ 1470318 h 2236619"/>
                  <a:gd name="connsiteX218" fmla="*/ 51571 w 2334182"/>
                  <a:gd name="connsiteY218" fmla="*/ 1459663 h 2236619"/>
                  <a:gd name="connsiteX219" fmla="*/ 31736 w 2334182"/>
                  <a:gd name="connsiteY219" fmla="*/ 1448189 h 2236619"/>
                  <a:gd name="connsiteX220" fmla="*/ 14281 w 2334182"/>
                  <a:gd name="connsiteY220" fmla="*/ 1431798 h 2236619"/>
                  <a:gd name="connsiteX221" fmla="*/ 3967 w 2334182"/>
                  <a:gd name="connsiteY221" fmla="*/ 1412128 h 2236619"/>
                  <a:gd name="connsiteX222" fmla="*/ 0 w 2334182"/>
                  <a:gd name="connsiteY222" fmla="*/ 1391638 h 2236619"/>
                  <a:gd name="connsiteX223" fmla="*/ 3174 w 2334182"/>
                  <a:gd name="connsiteY223" fmla="*/ 1371969 h 2236619"/>
                  <a:gd name="connsiteX224" fmla="*/ 10314 w 2334182"/>
                  <a:gd name="connsiteY224" fmla="*/ 1353938 h 2236619"/>
                  <a:gd name="connsiteX225" fmla="*/ 21422 w 2334182"/>
                  <a:gd name="connsiteY225" fmla="*/ 1339185 h 2236619"/>
                  <a:gd name="connsiteX226" fmla="*/ 34909 w 2334182"/>
                  <a:gd name="connsiteY226" fmla="*/ 1324433 h 2236619"/>
                  <a:gd name="connsiteX227" fmla="*/ 47604 w 2334182"/>
                  <a:gd name="connsiteY227" fmla="*/ 1312140 h 2236619"/>
                  <a:gd name="connsiteX228" fmla="*/ 57919 w 2334182"/>
                  <a:gd name="connsiteY228" fmla="*/ 1302305 h 2236619"/>
                  <a:gd name="connsiteX229" fmla="*/ 88068 w 2334182"/>
                  <a:gd name="connsiteY229" fmla="*/ 1266244 h 2236619"/>
                  <a:gd name="connsiteX230" fmla="*/ 119803 w 2334182"/>
                  <a:gd name="connsiteY230" fmla="*/ 1233461 h 2236619"/>
                  <a:gd name="connsiteX231" fmla="*/ 151540 w 2334182"/>
                  <a:gd name="connsiteY231" fmla="*/ 1200677 h 2236619"/>
                  <a:gd name="connsiteX232" fmla="*/ 181689 w 2334182"/>
                  <a:gd name="connsiteY232" fmla="*/ 1164615 h 2236619"/>
                  <a:gd name="connsiteX233" fmla="*/ 210251 w 2334182"/>
                  <a:gd name="connsiteY233" fmla="*/ 1129374 h 2236619"/>
                  <a:gd name="connsiteX234" fmla="*/ 236433 w 2334182"/>
                  <a:gd name="connsiteY234" fmla="*/ 1089215 h 2236619"/>
                  <a:gd name="connsiteX235" fmla="*/ 257855 w 2334182"/>
                  <a:gd name="connsiteY235" fmla="*/ 1045778 h 2236619"/>
                  <a:gd name="connsiteX236" fmla="*/ 269756 w 2334182"/>
                  <a:gd name="connsiteY236" fmla="*/ 1009716 h 2236619"/>
                  <a:gd name="connsiteX237" fmla="*/ 273723 w 2334182"/>
                  <a:gd name="connsiteY237" fmla="*/ 974475 h 2236619"/>
                  <a:gd name="connsiteX238" fmla="*/ 273723 w 2334182"/>
                  <a:gd name="connsiteY238" fmla="*/ 936775 h 2236619"/>
                  <a:gd name="connsiteX239" fmla="*/ 272930 w 2334182"/>
                  <a:gd name="connsiteY239" fmla="*/ 896615 h 2236619"/>
                  <a:gd name="connsiteX240" fmla="*/ 271342 w 2334182"/>
                  <a:gd name="connsiteY240" fmla="*/ 856456 h 2236619"/>
                  <a:gd name="connsiteX241" fmla="*/ 272930 w 2334182"/>
                  <a:gd name="connsiteY241" fmla="*/ 813019 h 2236619"/>
                  <a:gd name="connsiteX242" fmla="*/ 276896 w 2334182"/>
                  <a:gd name="connsiteY242" fmla="*/ 767123 h 2236619"/>
                  <a:gd name="connsiteX243" fmla="*/ 321327 w 2334182"/>
                  <a:gd name="connsiteY243" fmla="*/ 577800 h 2236619"/>
                  <a:gd name="connsiteX244" fmla="*/ 349096 w 2334182"/>
                  <a:gd name="connsiteY244" fmla="*/ 508956 h 2236619"/>
                  <a:gd name="connsiteX245" fmla="*/ 382419 w 2334182"/>
                  <a:gd name="connsiteY245" fmla="*/ 445030 h 2236619"/>
                  <a:gd name="connsiteX246" fmla="*/ 421295 w 2334182"/>
                  <a:gd name="connsiteY246" fmla="*/ 385200 h 2236619"/>
                  <a:gd name="connsiteX247" fmla="*/ 465726 w 2334182"/>
                  <a:gd name="connsiteY247" fmla="*/ 328650 h 2236619"/>
                  <a:gd name="connsiteX248" fmla="*/ 514917 w 2334182"/>
                  <a:gd name="connsiteY248" fmla="*/ 277017 h 2236619"/>
                  <a:gd name="connsiteX249" fmla="*/ 568074 w 2334182"/>
                  <a:gd name="connsiteY249" fmla="*/ 229481 h 2236619"/>
                  <a:gd name="connsiteX250" fmla="*/ 625993 w 2334182"/>
                  <a:gd name="connsiteY250" fmla="*/ 186044 h 2236619"/>
                  <a:gd name="connsiteX251" fmla="*/ 686291 w 2334182"/>
                  <a:gd name="connsiteY251" fmla="*/ 147523 h 2236619"/>
                  <a:gd name="connsiteX252" fmla="*/ 751351 w 2334182"/>
                  <a:gd name="connsiteY252" fmla="*/ 113101 h 2236619"/>
                  <a:gd name="connsiteX253" fmla="*/ 817996 w 2334182"/>
                  <a:gd name="connsiteY253" fmla="*/ 84416 h 2236619"/>
                  <a:gd name="connsiteX254" fmla="*/ 885434 w 2334182"/>
                  <a:gd name="connsiteY254" fmla="*/ 59010 h 2236619"/>
                  <a:gd name="connsiteX255" fmla="*/ 1112347 w 2334182"/>
                  <a:gd name="connsiteY255" fmla="*/ 7377 h 2236619"/>
                  <a:gd name="connsiteX0" fmla="*/ 1083647 w 2334182"/>
                  <a:gd name="connsiteY0" fmla="*/ 171768 h 2236619"/>
                  <a:gd name="connsiteX1" fmla="*/ 950300 w 2334182"/>
                  <a:gd name="connsiteY1" fmla="*/ 202779 h 2236619"/>
                  <a:gd name="connsiteX2" fmla="*/ 907661 w 2334182"/>
                  <a:gd name="connsiteY2" fmla="*/ 218284 h 2236619"/>
                  <a:gd name="connsiteX3" fmla="*/ 862695 w 2334182"/>
                  <a:gd name="connsiteY3" fmla="*/ 235340 h 2236619"/>
                  <a:gd name="connsiteX4" fmla="*/ 819281 w 2334182"/>
                  <a:gd name="connsiteY4" fmla="*/ 254722 h 2236619"/>
                  <a:gd name="connsiteX5" fmla="*/ 775091 w 2334182"/>
                  <a:gd name="connsiteY5" fmla="*/ 277980 h 2236619"/>
                  <a:gd name="connsiteX6" fmla="*/ 733227 w 2334182"/>
                  <a:gd name="connsiteY6" fmla="*/ 302787 h 2236619"/>
                  <a:gd name="connsiteX7" fmla="*/ 692138 w 2334182"/>
                  <a:gd name="connsiteY7" fmla="*/ 329922 h 2236619"/>
                  <a:gd name="connsiteX8" fmla="*/ 654149 w 2334182"/>
                  <a:gd name="connsiteY8" fmla="*/ 360932 h 2236619"/>
                  <a:gd name="connsiteX9" fmla="*/ 618487 w 2334182"/>
                  <a:gd name="connsiteY9" fmla="*/ 394269 h 2236619"/>
                  <a:gd name="connsiteX10" fmla="*/ 586702 w 2334182"/>
                  <a:gd name="connsiteY10" fmla="*/ 431482 h 2236619"/>
                  <a:gd name="connsiteX11" fmla="*/ 558017 w 2334182"/>
                  <a:gd name="connsiteY11" fmla="*/ 469469 h 2236619"/>
                  <a:gd name="connsiteX12" fmla="*/ 535534 w 2334182"/>
                  <a:gd name="connsiteY12" fmla="*/ 511334 h 2236619"/>
                  <a:gd name="connsiteX13" fmla="*/ 516928 w 2334182"/>
                  <a:gd name="connsiteY13" fmla="*/ 557074 h 2236619"/>
                  <a:gd name="connsiteX14" fmla="*/ 506075 w 2334182"/>
                  <a:gd name="connsiteY14" fmla="*/ 604366 h 2236619"/>
                  <a:gd name="connsiteX15" fmla="*/ 500647 w 2334182"/>
                  <a:gd name="connsiteY15" fmla="*/ 657083 h 2236619"/>
                  <a:gd name="connsiteX16" fmla="*/ 502973 w 2334182"/>
                  <a:gd name="connsiteY16" fmla="*/ 693521 h 2236619"/>
                  <a:gd name="connsiteX17" fmla="*/ 513051 w 2334182"/>
                  <a:gd name="connsiteY17" fmla="*/ 727633 h 2236619"/>
                  <a:gd name="connsiteX18" fmla="*/ 527007 w 2334182"/>
                  <a:gd name="connsiteY18" fmla="*/ 758644 h 2236619"/>
                  <a:gd name="connsiteX19" fmla="*/ 547163 w 2334182"/>
                  <a:gd name="connsiteY19" fmla="*/ 786552 h 2236619"/>
                  <a:gd name="connsiteX20" fmla="*/ 568095 w 2334182"/>
                  <a:gd name="connsiteY20" fmla="*/ 812912 h 2236619"/>
                  <a:gd name="connsiteX21" fmla="*/ 592129 w 2334182"/>
                  <a:gd name="connsiteY21" fmla="*/ 836170 h 2236619"/>
                  <a:gd name="connsiteX22" fmla="*/ 616162 w 2334182"/>
                  <a:gd name="connsiteY22" fmla="*/ 854001 h 2236619"/>
                  <a:gd name="connsiteX23" fmla="*/ 640970 w 2334182"/>
                  <a:gd name="connsiteY23" fmla="*/ 871056 h 2236619"/>
                  <a:gd name="connsiteX24" fmla="*/ 673532 w 2334182"/>
                  <a:gd name="connsiteY24" fmla="*/ 883460 h 2236619"/>
                  <a:gd name="connsiteX25" fmla="*/ 709194 w 2334182"/>
                  <a:gd name="connsiteY25" fmla="*/ 891988 h 2236619"/>
                  <a:gd name="connsiteX26" fmla="*/ 748732 w 2334182"/>
                  <a:gd name="connsiteY26" fmla="*/ 898190 h 2236619"/>
                  <a:gd name="connsiteX27" fmla="*/ 790596 w 2334182"/>
                  <a:gd name="connsiteY27" fmla="*/ 902067 h 2236619"/>
                  <a:gd name="connsiteX28" fmla="*/ 834786 w 2334182"/>
                  <a:gd name="connsiteY28" fmla="*/ 905168 h 2236619"/>
                  <a:gd name="connsiteX29" fmla="*/ 878201 w 2334182"/>
                  <a:gd name="connsiteY29" fmla="*/ 905943 h 2236619"/>
                  <a:gd name="connsiteX30" fmla="*/ 923167 w 2334182"/>
                  <a:gd name="connsiteY30" fmla="*/ 905943 h 2236619"/>
                  <a:gd name="connsiteX31" fmla="*/ 968132 w 2334182"/>
                  <a:gd name="connsiteY31" fmla="*/ 907493 h 2236619"/>
                  <a:gd name="connsiteX32" fmla="*/ 1010772 w 2334182"/>
                  <a:gd name="connsiteY32" fmla="*/ 910595 h 2236619"/>
                  <a:gd name="connsiteX33" fmla="*/ 1050310 w 2334182"/>
                  <a:gd name="connsiteY33" fmla="*/ 913696 h 2236619"/>
                  <a:gd name="connsiteX34" fmla="*/ 1086747 w 2334182"/>
                  <a:gd name="connsiteY34" fmla="*/ 919122 h 2236619"/>
                  <a:gd name="connsiteX35" fmla="*/ 1120859 w 2334182"/>
                  <a:gd name="connsiteY35" fmla="*/ 927650 h 2236619"/>
                  <a:gd name="connsiteX36" fmla="*/ 1148768 w 2334182"/>
                  <a:gd name="connsiteY36" fmla="*/ 938505 h 2236619"/>
                  <a:gd name="connsiteX37" fmla="*/ 1169700 w 2334182"/>
                  <a:gd name="connsiteY37" fmla="*/ 954009 h 2236619"/>
                  <a:gd name="connsiteX38" fmla="*/ 1186756 w 2334182"/>
                  <a:gd name="connsiteY38" fmla="*/ 971065 h 2236619"/>
                  <a:gd name="connsiteX39" fmla="*/ 1202261 w 2334182"/>
                  <a:gd name="connsiteY39" fmla="*/ 991222 h 2236619"/>
                  <a:gd name="connsiteX40" fmla="*/ 1213891 w 2334182"/>
                  <a:gd name="connsiteY40" fmla="*/ 1010604 h 2236619"/>
                  <a:gd name="connsiteX41" fmla="*/ 1224744 w 2334182"/>
                  <a:gd name="connsiteY41" fmla="*/ 1033086 h 2236619"/>
                  <a:gd name="connsiteX42" fmla="*/ 1233272 w 2334182"/>
                  <a:gd name="connsiteY42" fmla="*/ 1054018 h 2236619"/>
                  <a:gd name="connsiteX43" fmla="*/ 1241801 w 2334182"/>
                  <a:gd name="connsiteY43" fmla="*/ 1076501 h 2236619"/>
                  <a:gd name="connsiteX44" fmla="*/ 1250328 w 2334182"/>
                  <a:gd name="connsiteY44" fmla="*/ 1099759 h 2236619"/>
                  <a:gd name="connsiteX45" fmla="*/ 1260407 w 2334182"/>
                  <a:gd name="connsiteY45" fmla="*/ 1120691 h 2236619"/>
                  <a:gd name="connsiteX46" fmla="*/ 1269710 w 2334182"/>
                  <a:gd name="connsiteY46" fmla="*/ 1141624 h 2236619"/>
                  <a:gd name="connsiteX47" fmla="*/ 1281339 w 2334182"/>
                  <a:gd name="connsiteY47" fmla="*/ 1161780 h 2236619"/>
                  <a:gd name="connsiteX48" fmla="*/ 1293743 w 2334182"/>
                  <a:gd name="connsiteY48" fmla="*/ 1179611 h 2236619"/>
                  <a:gd name="connsiteX49" fmla="*/ 1309248 w 2334182"/>
                  <a:gd name="connsiteY49" fmla="*/ 1196668 h 2236619"/>
                  <a:gd name="connsiteX50" fmla="*/ 1327855 w 2334182"/>
                  <a:gd name="connsiteY50" fmla="*/ 1210622 h 2236619"/>
                  <a:gd name="connsiteX51" fmla="*/ 1350338 w 2334182"/>
                  <a:gd name="connsiteY51" fmla="*/ 1222251 h 2236619"/>
                  <a:gd name="connsiteX52" fmla="*/ 1377471 w 2334182"/>
                  <a:gd name="connsiteY52" fmla="*/ 1231555 h 2236619"/>
                  <a:gd name="connsiteX53" fmla="*/ 1406932 w 2334182"/>
                  <a:gd name="connsiteY53" fmla="*/ 1237756 h 2236619"/>
                  <a:gd name="connsiteX54" fmla="*/ 1441818 w 2334182"/>
                  <a:gd name="connsiteY54" fmla="*/ 1240082 h 2236619"/>
                  <a:gd name="connsiteX55" fmla="*/ 1484458 w 2334182"/>
                  <a:gd name="connsiteY55" fmla="*/ 1239307 h 2236619"/>
                  <a:gd name="connsiteX56" fmla="*/ 1502289 w 2334182"/>
                  <a:gd name="connsiteY56" fmla="*/ 1267216 h 2236619"/>
                  <a:gd name="connsiteX57" fmla="*/ 1523996 w 2334182"/>
                  <a:gd name="connsiteY57" fmla="*/ 1296677 h 2236619"/>
                  <a:gd name="connsiteX58" fmla="*/ 1548805 w 2334182"/>
                  <a:gd name="connsiteY58" fmla="*/ 1327687 h 2236619"/>
                  <a:gd name="connsiteX59" fmla="*/ 1577490 w 2334182"/>
                  <a:gd name="connsiteY59" fmla="*/ 1357146 h 2236619"/>
                  <a:gd name="connsiteX60" fmla="*/ 1606949 w 2334182"/>
                  <a:gd name="connsiteY60" fmla="*/ 1385831 h 2236619"/>
                  <a:gd name="connsiteX61" fmla="*/ 1636410 w 2334182"/>
                  <a:gd name="connsiteY61" fmla="*/ 1406764 h 2236619"/>
                  <a:gd name="connsiteX62" fmla="*/ 1665870 w 2334182"/>
                  <a:gd name="connsiteY62" fmla="*/ 1422268 h 2236619"/>
                  <a:gd name="connsiteX63" fmla="*/ 1691453 w 2334182"/>
                  <a:gd name="connsiteY63" fmla="*/ 1429246 h 2236619"/>
                  <a:gd name="connsiteX64" fmla="*/ 1720914 w 2334182"/>
                  <a:gd name="connsiteY64" fmla="*/ 1430797 h 2236619"/>
                  <a:gd name="connsiteX65" fmla="*/ 1753474 w 2334182"/>
                  <a:gd name="connsiteY65" fmla="*/ 1429246 h 2236619"/>
                  <a:gd name="connsiteX66" fmla="*/ 1787587 w 2334182"/>
                  <a:gd name="connsiteY66" fmla="*/ 1426145 h 2236619"/>
                  <a:gd name="connsiteX67" fmla="*/ 1822473 w 2334182"/>
                  <a:gd name="connsiteY67" fmla="*/ 1419168 h 2236619"/>
                  <a:gd name="connsiteX68" fmla="*/ 1856584 w 2334182"/>
                  <a:gd name="connsiteY68" fmla="*/ 1410640 h 2236619"/>
                  <a:gd name="connsiteX69" fmla="*/ 1889921 w 2334182"/>
                  <a:gd name="connsiteY69" fmla="*/ 1401336 h 2236619"/>
                  <a:gd name="connsiteX70" fmla="*/ 1920156 w 2334182"/>
                  <a:gd name="connsiteY70" fmla="*/ 1389708 h 2236619"/>
                  <a:gd name="connsiteX71" fmla="*/ 1948066 w 2334182"/>
                  <a:gd name="connsiteY71" fmla="*/ 1378853 h 2236619"/>
                  <a:gd name="connsiteX72" fmla="*/ 1968998 w 2334182"/>
                  <a:gd name="connsiteY72" fmla="*/ 1367225 h 2236619"/>
                  <a:gd name="connsiteX73" fmla="*/ 1986054 w 2334182"/>
                  <a:gd name="connsiteY73" fmla="*/ 1357146 h 2236619"/>
                  <a:gd name="connsiteX74" fmla="*/ 2011638 w 2334182"/>
                  <a:gd name="connsiteY74" fmla="*/ 1337766 h 2236619"/>
                  <a:gd name="connsiteX75" fmla="*/ 2036446 w 2334182"/>
                  <a:gd name="connsiteY75" fmla="*/ 1315283 h 2236619"/>
                  <a:gd name="connsiteX76" fmla="*/ 2060480 w 2334182"/>
                  <a:gd name="connsiteY76" fmla="*/ 1291250 h 2236619"/>
                  <a:gd name="connsiteX77" fmla="*/ 2084513 w 2334182"/>
                  <a:gd name="connsiteY77" fmla="*/ 1265666 h 2236619"/>
                  <a:gd name="connsiteX78" fmla="*/ 2106995 w 2334182"/>
                  <a:gd name="connsiteY78" fmla="*/ 1236205 h 2236619"/>
                  <a:gd name="connsiteX79" fmla="*/ 2127153 w 2334182"/>
                  <a:gd name="connsiteY79" fmla="*/ 1205195 h 2236619"/>
                  <a:gd name="connsiteX80" fmla="*/ 2144983 w 2334182"/>
                  <a:gd name="connsiteY80" fmla="*/ 1171083 h 2236619"/>
                  <a:gd name="connsiteX81" fmla="*/ 2160488 w 2334182"/>
                  <a:gd name="connsiteY81" fmla="*/ 1133095 h 2236619"/>
                  <a:gd name="connsiteX82" fmla="*/ 2172117 w 2334182"/>
                  <a:gd name="connsiteY82" fmla="*/ 1093557 h 2236619"/>
                  <a:gd name="connsiteX83" fmla="*/ 2180645 w 2334182"/>
                  <a:gd name="connsiteY83" fmla="*/ 1048591 h 2236619"/>
                  <a:gd name="connsiteX84" fmla="*/ 2183747 w 2334182"/>
                  <a:gd name="connsiteY84" fmla="*/ 1002076 h 2236619"/>
                  <a:gd name="connsiteX85" fmla="*/ 2182196 w 2334182"/>
                  <a:gd name="connsiteY85" fmla="*/ 950133 h 2236619"/>
                  <a:gd name="connsiteX86" fmla="*/ 2175218 w 2334182"/>
                  <a:gd name="connsiteY86" fmla="*/ 895090 h 2236619"/>
                  <a:gd name="connsiteX87" fmla="*/ 2158162 w 2334182"/>
                  <a:gd name="connsiteY87" fmla="*/ 812912 h 2236619"/>
                  <a:gd name="connsiteX88" fmla="*/ 2137231 w 2334182"/>
                  <a:gd name="connsiteY88" fmla="*/ 736936 h 2236619"/>
                  <a:gd name="connsiteX89" fmla="*/ 2110096 w 2334182"/>
                  <a:gd name="connsiteY89" fmla="*/ 664061 h 2236619"/>
                  <a:gd name="connsiteX90" fmla="*/ 2077535 w 2334182"/>
                  <a:gd name="connsiteY90" fmla="*/ 595837 h 2236619"/>
                  <a:gd name="connsiteX91" fmla="*/ 2041098 w 2334182"/>
                  <a:gd name="connsiteY91" fmla="*/ 533041 h 2236619"/>
                  <a:gd name="connsiteX92" fmla="*/ 1997683 w 2334182"/>
                  <a:gd name="connsiteY92" fmla="*/ 473346 h 2236619"/>
                  <a:gd name="connsiteX93" fmla="*/ 1951167 w 2334182"/>
                  <a:gd name="connsiteY93" fmla="*/ 419853 h 2236619"/>
                  <a:gd name="connsiteX94" fmla="*/ 1896899 w 2334182"/>
                  <a:gd name="connsiteY94" fmla="*/ 371786 h 2236619"/>
                  <a:gd name="connsiteX95" fmla="*/ 1841079 w 2334182"/>
                  <a:gd name="connsiteY95" fmla="*/ 326821 h 2236619"/>
                  <a:gd name="connsiteX96" fmla="*/ 1777508 w 2334182"/>
                  <a:gd name="connsiteY96" fmla="*/ 288833 h 2236619"/>
                  <a:gd name="connsiteX97" fmla="*/ 1710061 w 2334182"/>
                  <a:gd name="connsiteY97" fmla="*/ 254722 h 2236619"/>
                  <a:gd name="connsiteX98" fmla="*/ 1637960 w 2334182"/>
                  <a:gd name="connsiteY98" fmla="*/ 225261 h 2236619"/>
                  <a:gd name="connsiteX99" fmla="*/ 1560433 w 2334182"/>
                  <a:gd name="connsiteY99" fmla="*/ 202779 h 2236619"/>
                  <a:gd name="connsiteX100" fmla="*/ 1477481 w 2334182"/>
                  <a:gd name="connsiteY100" fmla="*/ 184948 h 2236619"/>
                  <a:gd name="connsiteX101" fmla="*/ 1391427 w 2334182"/>
                  <a:gd name="connsiteY101" fmla="*/ 171768 h 2236619"/>
                  <a:gd name="connsiteX102" fmla="*/ 1298395 w 2334182"/>
                  <a:gd name="connsiteY102" fmla="*/ 164791 h 2236619"/>
                  <a:gd name="connsiteX103" fmla="*/ 1200712 w 2334182"/>
                  <a:gd name="connsiteY103" fmla="*/ 163240 h 2236619"/>
                  <a:gd name="connsiteX104" fmla="*/ 1083647 w 2334182"/>
                  <a:gd name="connsiteY104" fmla="*/ 171768 h 2236619"/>
                  <a:gd name="connsiteX105" fmla="*/ 1112347 w 2334182"/>
                  <a:gd name="connsiteY105" fmla="*/ 7377 h 2236619"/>
                  <a:gd name="connsiteX106" fmla="*/ 1202794 w 2334182"/>
                  <a:gd name="connsiteY106" fmla="*/ 0 h 2236619"/>
                  <a:gd name="connsiteX107" fmla="*/ 1304349 w 2334182"/>
                  <a:gd name="connsiteY107" fmla="*/ 820 h 2236619"/>
                  <a:gd name="connsiteX108" fmla="*/ 1399557 w 2334182"/>
                  <a:gd name="connsiteY108" fmla="*/ 8195 h 2236619"/>
                  <a:gd name="connsiteX109" fmla="*/ 1490005 w 2334182"/>
                  <a:gd name="connsiteY109" fmla="*/ 20490 h 2236619"/>
                  <a:gd name="connsiteX110" fmla="*/ 1576486 w 2334182"/>
                  <a:gd name="connsiteY110" fmla="*/ 38520 h 2236619"/>
                  <a:gd name="connsiteX111" fmla="*/ 1658999 w 2334182"/>
                  <a:gd name="connsiteY111" fmla="*/ 60649 h 2236619"/>
                  <a:gd name="connsiteX112" fmla="*/ 1735165 w 2334182"/>
                  <a:gd name="connsiteY112" fmla="*/ 89334 h 2236619"/>
                  <a:gd name="connsiteX113" fmla="*/ 1808952 w 2334182"/>
                  <a:gd name="connsiteY113" fmla="*/ 120478 h 2236619"/>
                  <a:gd name="connsiteX114" fmla="*/ 1876391 w 2334182"/>
                  <a:gd name="connsiteY114" fmla="*/ 157358 h 2236619"/>
                  <a:gd name="connsiteX115" fmla="*/ 1939862 w 2334182"/>
                  <a:gd name="connsiteY115" fmla="*/ 199157 h 2236619"/>
                  <a:gd name="connsiteX116" fmla="*/ 2000955 w 2334182"/>
                  <a:gd name="connsiteY116" fmla="*/ 245873 h 2236619"/>
                  <a:gd name="connsiteX117" fmla="*/ 2055699 w 2334182"/>
                  <a:gd name="connsiteY117" fmla="*/ 295866 h 2236619"/>
                  <a:gd name="connsiteX118" fmla="*/ 2105683 w 2334182"/>
                  <a:gd name="connsiteY118" fmla="*/ 351598 h 2236619"/>
                  <a:gd name="connsiteX119" fmla="*/ 2152493 w 2334182"/>
                  <a:gd name="connsiteY119" fmla="*/ 409787 h 2236619"/>
                  <a:gd name="connsiteX120" fmla="*/ 2193750 w 2334182"/>
                  <a:gd name="connsiteY120" fmla="*/ 472075 h 2236619"/>
                  <a:gd name="connsiteX121" fmla="*/ 2231834 w 2334182"/>
                  <a:gd name="connsiteY121" fmla="*/ 537641 h 2236619"/>
                  <a:gd name="connsiteX122" fmla="*/ 2257223 w 2334182"/>
                  <a:gd name="connsiteY122" fmla="*/ 592553 h 2236619"/>
                  <a:gd name="connsiteX123" fmla="*/ 2279437 w 2334182"/>
                  <a:gd name="connsiteY123" fmla="*/ 654021 h 2236619"/>
                  <a:gd name="connsiteX124" fmla="*/ 2299273 w 2334182"/>
                  <a:gd name="connsiteY124" fmla="*/ 721226 h 2236619"/>
                  <a:gd name="connsiteX125" fmla="*/ 2315141 w 2334182"/>
                  <a:gd name="connsiteY125" fmla="*/ 794168 h 2236619"/>
                  <a:gd name="connsiteX126" fmla="*/ 2327042 w 2334182"/>
                  <a:gd name="connsiteY126" fmla="*/ 868749 h 2236619"/>
                  <a:gd name="connsiteX127" fmla="*/ 2332595 w 2334182"/>
                  <a:gd name="connsiteY127" fmla="*/ 945790 h 2236619"/>
                  <a:gd name="connsiteX128" fmla="*/ 2334182 w 2334182"/>
                  <a:gd name="connsiteY128" fmla="*/ 1024469 h 2236619"/>
                  <a:gd name="connsiteX129" fmla="*/ 2329422 w 2334182"/>
                  <a:gd name="connsiteY129" fmla="*/ 1102329 h 2236619"/>
                  <a:gd name="connsiteX130" fmla="*/ 2319901 w 2334182"/>
                  <a:gd name="connsiteY130" fmla="*/ 1178549 h 2236619"/>
                  <a:gd name="connsiteX131" fmla="*/ 2302446 w 2334182"/>
                  <a:gd name="connsiteY131" fmla="*/ 1253131 h 2236619"/>
                  <a:gd name="connsiteX132" fmla="*/ 2279438 w 2334182"/>
                  <a:gd name="connsiteY132" fmla="*/ 1317056 h 2236619"/>
                  <a:gd name="connsiteX133" fmla="*/ 2251669 w 2334182"/>
                  <a:gd name="connsiteY133" fmla="*/ 1376887 h 2236619"/>
                  <a:gd name="connsiteX134" fmla="*/ 2218347 w 2334182"/>
                  <a:gd name="connsiteY134" fmla="*/ 1431798 h 2236619"/>
                  <a:gd name="connsiteX135" fmla="*/ 2184230 w 2334182"/>
                  <a:gd name="connsiteY135" fmla="*/ 1485070 h 2236619"/>
                  <a:gd name="connsiteX136" fmla="*/ 2146146 w 2334182"/>
                  <a:gd name="connsiteY136" fmla="*/ 1537523 h 2236619"/>
                  <a:gd name="connsiteX137" fmla="*/ 2108857 w 2334182"/>
                  <a:gd name="connsiteY137" fmla="*/ 1586698 h 2236619"/>
                  <a:gd name="connsiteX138" fmla="*/ 2071567 w 2334182"/>
                  <a:gd name="connsiteY138" fmla="*/ 1637511 h 2236619"/>
                  <a:gd name="connsiteX139" fmla="*/ 2035070 w 2334182"/>
                  <a:gd name="connsiteY139" fmla="*/ 1688324 h 2236619"/>
                  <a:gd name="connsiteX140" fmla="*/ 2010476 w 2334182"/>
                  <a:gd name="connsiteY140" fmla="*/ 1729303 h 2236619"/>
                  <a:gd name="connsiteX141" fmla="*/ 1990641 w 2334182"/>
                  <a:gd name="connsiteY141" fmla="*/ 1776019 h 2236619"/>
                  <a:gd name="connsiteX142" fmla="*/ 1974772 w 2334182"/>
                  <a:gd name="connsiteY142" fmla="*/ 1825194 h 2236619"/>
                  <a:gd name="connsiteX143" fmla="*/ 1962078 w 2334182"/>
                  <a:gd name="connsiteY143" fmla="*/ 1878466 h 2236619"/>
                  <a:gd name="connsiteX144" fmla="*/ 1960491 w 2334182"/>
                  <a:gd name="connsiteY144" fmla="*/ 1903872 h 2236619"/>
                  <a:gd name="connsiteX145" fmla="*/ 1962078 w 2334182"/>
                  <a:gd name="connsiteY145" fmla="*/ 1934197 h 2236619"/>
                  <a:gd name="connsiteX146" fmla="*/ 1966044 w 2334182"/>
                  <a:gd name="connsiteY146" fmla="*/ 1971077 h 2236619"/>
                  <a:gd name="connsiteX147" fmla="*/ 1971598 w 2334182"/>
                  <a:gd name="connsiteY147" fmla="*/ 2009597 h 2236619"/>
                  <a:gd name="connsiteX148" fmla="*/ 1980326 w 2334182"/>
                  <a:gd name="connsiteY148" fmla="*/ 2051395 h 2236619"/>
                  <a:gd name="connsiteX149" fmla="*/ 1990640 w 2334182"/>
                  <a:gd name="connsiteY149" fmla="*/ 2093195 h 2236619"/>
                  <a:gd name="connsiteX150" fmla="*/ 1991123 w 2334182"/>
                  <a:gd name="connsiteY150" fmla="*/ 2095075 h 2236619"/>
                  <a:gd name="connsiteX151" fmla="*/ 1211165 w 2334182"/>
                  <a:gd name="connsiteY151" fmla="*/ 2159073 h 2236619"/>
                  <a:gd name="connsiteX152" fmla="*/ 951135 w 2334182"/>
                  <a:gd name="connsiteY152" fmla="*/ 2223889 h 2236619"/>
                  <a:gd name="connsiteX153" fmla="*/ 947319 w 2334182"/>
                  <a:gd name="connsiteY153" fmla="*/ 2215311 h 2236619"/>
                  <a:gd name="connsiteX154" fmla="*/ 933038 w 2334182"/>
                  <a:gd name="connsiteY154" fmla="*/ 2191544 h 2236619"/>
                  <a:gd name="connsiteX155" fmla="*/ 917170 w 2334182"/>
                  <a:gd name="connsiteY155" fmla="*/ 2176791 h 2236619"/>
                  <a:gd name="connsiteX156" fmla="*/ 899716 w 2334182"/>
                  <a:gd name="connsiteY156" fmla="*/ 2169415 h 2236619"/>
                  <a:gd name="connsiteX157" fmla="*/ 879881 w 2334182"/>
                  <a:gd name="connsiteY157" fmla="*/ 2166136 h 2236619"/>
                  <a:gd name="connsiteX158" fmla="*/ 856872 w 2334182"/>
                  <a:gd name="connsiteY158" fmla="*/ 2167777 h 2236619"/>
                  <a:gd name="connsiteX159" fmla="*/ 833864 w 2334182"/>
                  <a:gd name="connsiteY159" fmla="*/ 2171054 h 2236619"/>
                  <a:gd name="connsiteX160" fmla="*/ 812442 w 2334182"/>
                  <a:gd name="connsiteY160" fmla="*/ 2176791 h 2236619"/>
                  <a:gd name="connsiteX161" fmla="*/ 791813 w 2334182"/>
                  <a:gd name="connsiteY161" fmla="*/ 2182528 h 2236619"/>
                  <a:gd name="connsiteX162" fmla="*/ 772771 w 2334182"/>
                  <a:gd name="connsiteY162" fmla="*/ 2188264 h 2236619"/>
                  <a:gd name="connsiteX163" fmla="*/ 758490 w 2334182"/>
                  <a:gd name="connsiteY163" fmla="*/ 2193182 h 2236619"/>
                  <a:gd name="connsiteX164" fmla="*/ 724374 w 2334182"/>
                  <a:gd name="connsiteY164" fmla="*/ 2204657 h 2236619"/>
                  <a:gd name="connsiteX165" fmla="*/ 685497 w 2334182"/>
                  <a:gd name="connsiteY165" fmla="*/ 2215311 h 2236619"/>
                  <a:gd name="connsiteX166" fmla="*/ 641861 w 2334182"/>
                  <a:gd name="connsiteY166" fmla="*/ 2224326 h 2236619"/>
                  <a:gd name="connsiteX167" fmla="*/ 595844 w 2334182"/>
                  <a:gd name="connsiteY167" fmla="*/ 2230063 h 2236619"/>
                  <a:gd name="connsiteX168" fmla="*/ 549827 w 2334182"/>
                  <a:gd name="connsiteY168" fmla="*/ 2234981 h 2236619"/>
                  <a:gd name="connsiteX169" fmla="*/ 503016 w 2334182"/>
                  <a:gd name="connsiteY169" fmla="*/ 2236619 h 2236619"/>
                  <a:gd name="connsiteX170" fmla="*/ 458585 w 2334182"/>
                  <a:gd name="connsiteY170" fmla="*/ 2233342 h 2236619"/>
                  <a:gd name="connsiteX171" fmla="*/ 416535 w 2334182"/>
                  <a:gd name="connsiteY171" fmla="*/ 2225965 h 2236619"/>
                  <a:gd name="connsiteX172" fmla="*/ 393527 w 2334182"/>
                  <a:gd name="connsiteY172" fmla="*/ 2220229 h 2236619"/>
                  <a:gd name="connsiteX173" fmla="*/ 370518 w 2334182"/>
                  <a:gd name="connsiteY173" fmla="*/ 2209574 h 2236619"/>
                  <a:gd name="connsiteX174" fmla="*/ 347509 w 2334182"/>
                  <a:gd name="connsiteY174" fmla="*/ 2197280 h 2236619"/>
                  <a:gd name="connsiteX175" fmla="*/ 327675 w 2334182"/>
                  <a:gd name="connsiteY175" fmla="*/ 2182528 h 2236619"/>
                  <a:gd name="connsiteX176" fmla="*/ 307047 w 2334182"/>
                  <a:gd name="connsiteY176" fmla="*/ 2164497 h 2236619"/>
                  <a:gd name="connsiteX177" fmla="*/ 291178 w 2334182"/>
                  <a:gd name="connsiteY177" fmla="*/ 2145647 h 2236619"/>
                  <a:gd name="connsiteX178" fmla="*/ 280070 w 2334182"/>
                  <a:gd name="connsiteY178" fmla="*/ 2121880 h 2236619"/>
                  <a:gd name="connsiteX179" fmla="*/ 271342 w 2334182"/>
                  <a:gd name="connsiteY179" fmla="*/ 2094833 h 2236619"/>
                  <a:gd name="connsiteX180" fmla="*/ 268169 w 2334182"/>
                  <a:gd name="connsiteY180" fmla="*/ 2065329 h 2236619"/>
                  <a:gd name="connsiteX181" fmla="*/ 271342 w 2334182"/>
                  <a:gd name="connsiteY181" fmla="*/ 2032546 h 2236619"/>
                  <a:gd name="connsiteX182" fmla="*/ 275310 w 2334182"/>
                  <a:gd name="connsiteY182" fmla="*/ 2009597 h 2236619"/>
                  <a:gd name="connsiteX183" fmla="*/ 280864 w 2334182"/>
                  <a:gd name="connsiteY183" fmla="*/ 1984191 h 2236619"/>
                  <a:gd name="connsiteX184" fmla="*/ 287211 w 2334182"/>
                  <a:gd name="connsiteY184" fmla="*/ 1957964 h 2236619"/>
                  <a:gd name="connsiteX185" fmla="*/ 289591 w 2334182"/>
                  <a:gd name="connsiteY185" fmla="*/ 1932558 h 2236619"/>
                  <a:gd name="connsiteX186" fmla="*/ 289591 w 2334182"/>
                  <a:gd name="connsiteY186" fmla="*/ 1905512 h 2236619"/>
                  <a:gd name="connsiteX187" fmla="*/ 282450 w 2334182"/>
                  <a:gd name="connsiteY187" fmla="*/ 1881745 h 2236619"/>
                  <a:gd name="connsiteX188" fmla="*/ 275310 w 2334182"/>
                  <a:gd name="connsiteY188" fmla="*/ 1868630 h 2236619"/>
                  <a:gd name="connsiteX189" fmla="*/ 262615 w 2334182"/>
                  <a:gd name="connsiteY189" fmla="*/ 1856338 h 2236619"/>
                  <a:gd name="connsiteX190" fmla="*/ 249128 w 2334182"/>
                  <a:gd name="connsiteY190" fmla="*/ 1847322 h 2236619"/>
                  <a:gd name="connsiteX191" fmla="*/ 234847 w 2334182"/>
                  <a:gd name="connsiteY191" fmla="*/ 1839945 h 2236619"/>
                  <a:gd name="connsiteX192" fmla="*/ 220565 w 2334182"/>
                  <a:gd name="connsiteY192" fmla="*/ 1829291 h 2236619"/>
                  <a:gd name="connsiteX193" fmla="*/ 209457 w 2334182"/>
                  <a:gd name="connsiteY193" fmla="*/ 1817817 h 2236619"/>
                  <a:gd name="connsiteX194" fmla="*/ 200730 w 2334182"/>
                  <a:gd name="connsiteY194" fmla="*/ 1803065 h 2236619"/>
                  <a:gd name="connsiteX195" fmla="*/ 197557 w 2334182"/>
                  <a:gd name="connsiteY195" fmla="*/ 1786674 h 2236619"/>
                  <a:gd name="connsiteX196" fmla="*/ 199143 w 2334182"/>
                  <a:gd name="connsiteY196" fmla="*/ 1770281 h 2236619"/>
                  <a:gd name="connsiteX197" fmla="*/ 204697 w 2334182"/>
                  <a:gd name="connsiteY197" fmla="*/ 1754709 h 2236619"/>
                  <a:gd name="connsiteX198" fmla="*/ 211838 w 2334182"/>
                  <a:gd name="connsiteY198" fmla="*/ 1741596 h 2236619"/>
                  <a:gd name="connsiteX199" fmla="*/ 216598 w 2334182"/>
                  <a:gd name="connsiteY199" fmla="*/ 1728483 h 2236619"/>
                  <a:gd name="connsiteX200" fmla="*/ 193590 w 2334182"/>
                  <a:gd name="connsiteY200" fmla="*/ 1712092 h 2236619"/>
                  <a:gd name="connsiteX201" fmla="*/ 177722 w 2334182"/>
                  <a:gd name="connsiteY201" fmla="*/ 1695701 h 2236619"/>
                  <a:gd name="connsiteX202" fmla="*/ 168994 w 2334182"/>
                  <a:gd name="connsiteY202" fmla="*/ 1679309 h 2236619"/>
                  <a:gd name="connsiteX203" fmla="*/ 167408 w 2334182"/>
                  <a:gd name="connsiteY203" fmla="*/ 1661278 h 2236619"/>
                  <a:gd name="connsiteX204" fmla="*/ 169787 w 2334182"/>
                  <a:gd name="connsiteY204" fmla="*/ 1644887 h 2236619"/>
                  <a:gd name="connsiteX205" fmla="*/ 176135 w 2334182"/>
                  <a:gd name="connsiteY205" fmla="*/ 1626857 h 2236619"/>
                  <a:gd name="connsiteX206" fmla="*/ 184862 w 2334182"/>
                  <a:gd name="connsiteY206" fmla="*/ 1608826 h 2236619"/>
                  <a:gd name="connsiteX207" fmla="*/ 194383 w 2334182"/>
                  <a:gd name="connsiteY207" fmla="*/ 1590796 h 2236619"/>
                  <a:gd name="connsiteX208" fmla="*/ 203111 w 2334182"/>
                  <a:gd name="connsiteY208" fmla="*/ 1571944 h 2236619"/>
                  <a:gd name="connsiteX209" fmla="*/ 211838 w 2334182"/>
                  <a:gd name="connsiteY209" fmla="*/ 1553914 h 2236619"/>
                  <a:gd name="connsiteX210" fmla="*/ 216598 w 2334182"/>
                  <a:gd name="connsiteY210" fmla="*/ 1534245 h 2236619"/>
                  <a:gd name="connsiteX211" fmla="*/ 200730 w 2334182"/>
                  <a:gd name="connsiteY211" fmla="*/ 1519492 h 2236619"/>
                  <a:gd name="connsiteX212" fmla="*/ 178514 w 2334182"/>
                  <a:gd name="connsiteY212" fmla="*/ 1508018 h 2236619"/>
                  <a:gd name="connsiteX213" fmla="*/ 153919 w 2334182"/>
                  <a:gd name="connsiteY213" fmla="*/ 1497364 h 2236619"/>
                  <a:gd name="connsiteX214" fmla="*/ 128531 w 2334182"/>
                  <a:gd name="connsiteY214" fmla="*/ 1488349 h 2236619"/>
                  <a:gd name="connsiteX215" fmla="*/ 102348 w 2334182"/>
                  <a:gd name="connsiteY215" fmla="*/ 1479333 h 2236619"/>
                  <a:gd name="connsiteX216" fmla="*/ 76166 w 2334182"/>
                  <a:gd name="connsiteY216" fmla="*/ 1470318 h 2236619"/>
                  <a:gd name="connsiteX217" fmla="*/ 51571 w 2334182"/>
                  <a:gd name="connsiteY217" fmla="*/ 1459663 h 2236619"/>
                  <a:gd name="connsiteX218" fmla="*/ 31736 w 2334182"/>
                  <a:gd name="connsiteY218" fmla="*/ 1448189 h 2236619"/>
                  <a:gd name="connsiteX219" fmla="*/ 14281 w 2334182"/>
                  <a:gd name="connsiteY219" fmla="*/ 1431798 h 2236619"/>
                  <a:gd name="connsiteX220" fmla="*/ 3967 w 2334182"/>
                  <a:gd name="connsiteY220" fmla="*/ 1412128 h 2236619"/>
                  <a:gd name="connsiteX221" fmla="*/ 0 w 2334182"/>
                  <a:gd name="connsiteY221" fmla="*/ 1391638 h 2236619"/>
                  <a:gd name="connsiteX222" fmla="*/ 3174 w 2334182"/>
                  <a:gd name="connsiteY222" fmla="*/ 1371969 h 2236619"/>
                  <a:gd name="connsiteX223" fmla="*/ 10314 w 2334182"/>
                  <a:gd name="connsiteY223" fmla="*/ 1353938 h 2236619"/>
                  <a:gd name="connsiteX224" fmla="*/ 21422 w 2334182"/>
                  <a:gd name="connsiteY224" fmla="*/ 1339185 h 2236619"/>
                  <a:gd name="connsiteX225" fmla="*/ 34909 w 2334182"/>
                  <a:gd name="connsiteY225" fmla="*/ 1324433 h 2236619"/>
                  <a:gd name="connsiteX226" fmla="*/ 47604 w 2334182"/>
                  <a:gd name="connsiteY226" fmla="*/ 1312140 h 2236619"/>
                  <a:gd name="connsiteX227" fmla="*/ 57919 w 2334182"/>
                  <a:gd name="connsiteY227" fmla="*/ 1302305 h 2236619"/>
                  <a:gd name="connsiteX228" fmla="*/ 88068 w 2334182"/>
                  <a:gd name="connsiteY228" fmla="*/ 1266244 h 2236619"/>
                  <a:gd name="connsiteX229" fmla="*/ 119803 w 2334182"/>
                  <a:gd name="connsiteY229" fmla="*/ 1233461 h 2236619"/>
                  <a:gd name="connsiteX230" fmla="*/ 151540 w 2334182"/>
                  <a:gd name="connsiteY230" fmla="*/ 1200677 h 2236619"/>
                  <a:gd name="connsiteX231" fmla="*/ 181689 w 2334182"/>
                  <a:gd name="connsiteY231" fmla="*/ 1164615 h 2236619"/>
                  <a:gd name="connsiteX232" fmla="*/ 210251 w 2334182"/>
                  <a:gd name="connsiteY232" fmla="*/ 1129374 h 2236619"/>
                  <a:gd name="connsiteX233" fmla="*/ 236433 w 2334182"/>
                  <a:gd name="connsiteY233" fmla="*/ 1089215 h 2236619"/>
                  <a:gd name="connsiteX234" fmla="*/ 257855 w 2334182"/>
                  <a:gd name="connsiteY234" fmla="*/ 1045778 h 2236619"/>
                  <a:gd name="connsiteX235" fmla="*/ 269756 w 2334182"/>
                  <a:gd name="connsiteY235" fmla="*/ 1009716 h 2236619"/>
                  <a:gd name="connsiteX236" fmla="*/ 273723 w 2334182"/>
                  <a:gd name="connsiteY236" fmla="*/ 974475 h 2236619"/>
                  <a:gd name="connsiteX237" fmla="*/ 273723 w 2334182"/>
                  <a:gd name="connsiteY237" fmla="*/ 936775 h 2236619"/>
                  <a:gd name="connsiteX238" fmla="*/ 272930 w 2334182"/>
                  <a:gd name="connsiteY238" fmla="*/ 896615 h 2236619"/>
                  <a:gd name="connsiteX239" fmla="*/ 271342 w 2334182"/>
                  <a:gd name="connsiteY239" fmla="*/ 856456 h 2236619"/>
                  <a:gd name="connsiteX240" fmla="*/ 272930 w 2334182"/>
                  <a:gd name="connsiteY240" fmla="*/ 813019 h 2236619"/>
                  <a:gd name="connsiteX241" fmla="*/ 276896 w 2334182"/>
                  <a:gd name="connsiteY241" fmla="*/ 767123 h 2236619"/>
                  <a:gd name="connsiteX242" fmla="*/ 321327 w 2334182"/>
                  <a:gd name="connsiteY242" fmla="*/ 577800 h 2236619"/>
                  <a:gd name="connsiteX243" fmla="*/ 349096 w 2334182"/>
                  <a:gd name="connsiteY243" fmla="*/ 508956 h 2236619"/>
                  <a:gd name="connsiteX244" fmla="*/ 382419 w 2334182"/>
                  <a:gd name="connsiteY244" fmla="*/ 445030 h 2236619"/>
                  <a:gd name="connsiteX245" fmla="*/ 421295 w 2334182"/>
                  <a:gd name="connsiteY245" fmla="*/ 385200 h 2236619"/>
                  <a:gd name="connsiteX246" fmla="*/ 465726 w 2334182"/>
                  <a:gd name="connsiteY246" fmla="*/ 328650 h 2236619"/>
                  <a:gd name="connsiteX247" fmla="*/ 514917 w 2334182"/>
                  <a:gd name="connsiteY247" fmla="*/ 277017 h 2236619"/>
                  <a:gd name="connsiteX248" fmla="*/ 568074 w 2334182"/>
                  <a:gd name="connsiteY248" fmla="*/ 229481 h 2236619"/>
                  <a:gd name="connsiteX249" fmla="*/ 625993 w 2334182"/>
                  <a:gd name="connsiteY249" fmla="*/ 186044 h 2236619"/>
                  <a:gd name="connsiteX250" fmla="*/ 686291 w 2334182"/>
                  <a:gd name="connsiteY250" fmla="*/ 147523 h 2236619"/>
                  <a:gd name="connsiteX251" fmla="*/ 751351 w 2334182"/>
                  <a:gd name="connsiteY251" fmla="*/ 113101 h 2236619"/>
                  <a:gd name="connsiteX252" fmla="*/ 817996 w 2334182"/>
                  <a:gd name="connsiteY252" fmla="*/ 84416 h 2236619"/>
                  <a:gd name="connsiteX253" fmla="*/ 885434 w 2334182"/>
                  <a:gd name="connsiteY253" fmla="*/ 59010 h 2236619"/>
                  <a:gd name="connsiteX254" fmla="*/ 1112347 w 2334182"/>
                  <a:gd name="connsiteY254" fmla="*/ 7377 h 2236619"/>
                  <a:gd name="connsiteX0" fmla="*/ 1083647 w 2334182"/>
                  <a:gd name="connsiteY0" fmla="*/ 171768 h 2236619"/>
                  <a:gd name="connsiteX1" fmla="*/ 950300 w 2334182"/>
                  <a:gd name="connsiteY1" fmla="*/ 202779 h 2236619"/>
                  <a:gd name="connsiteX2" fmla="*/ 907661 w 2334182"/>
                  <a:gd name="connsiteY2" fmla="*/ 218284 h 2236619"/>
                  <a:gd name="connsiteX3" fmla="*/ 862695 w 2334182"/>
                  <a:gd name="connsiteY3" fmla="*/ 235340 h 2236619"/>
                  <a:gd name="connsiteX4" fmla="*/ 819281 w 2334182"/>
                  <a:gd name="connsiteY4" fmla="*/ 254722 h 2236619"/>
                  <a:gd name="connsiteX5" fmla="*/ 775091 w 2334182"/>
                  <a:gd name="connsiteY5" fmla="*/ 277980 h 2236619"/>
                  <a:gd name="connsiteX6" fmla="*/ 733227 w 2334182"/>
                  <a:gd name="connsiteY6" fmla="*/ 302787 h 2236619"/>
                  <a:gd name="connsiteX7" fmla="*/ 692138 w 2334182"/>
                  <a:gd name="connsiteY7" fmla="*/ 329922 h 2236619"/>
                  <a:gd name="connsiteX8" fmla="*/ 654149 w 2334182"/>
                  <a:gd name="connsiteY8" fmla="*/ 360932 h 2236619"/>
                  <a:gd name="connsiteX9" fmla="*/ 618487 w 2334182"/>
                  <a:gd name="connsiteY9" fmla="*/ 394269 h 2236619"/>
                  <a:gd name="connsiteX10" fmla="*/ 586702 w 2334182"/>
                  <a:gd name="connsiteY10" fmla="*/ 431482 h 2236619"/>
                  <a:gd name="connsiteX11" fmla="*/ 558017 w 2334182"/>
                  <a:gd name="connsiteY11" fmla="*/ 469469 h 2236619"/>
                  <a:gd name="connsiteX12" fmla="*/ 535534 w 2334182"/>
                  <a:gd name="connsiteY12" fmla="*/ 511334 h 2236619"/>
                  <a:gd name="connsiteX13" fmla="*/ 516928 w 2334182"/>
                  <a:gd name="connsiteY13" fmla="*/ 557074 h 2236619"/>
                  <a:gd name="connsiteX14" fmla="*/ 506075 w 2334182"/>
                  <a:gd name="connsiteY14" fmla="*/ 604366 h 2236619"/>
                  <a:gd name="connsiteX15" fmla="*/ 500647 w 2334182"/>
                  <a:gd name="connsiteY15" fmla="*/ 657083 h 2236619"/>
                  <a:gd name="connsiteX16" fmla="*/ 502973 w 2334182"/>
                  <a:gd name="connsiteY16" fmla="*/ 693521 h 2236619"/>
                  <a:gd name="connsiteX17" fmla="*/ 513051 w 2334182"/>
                  <a:gd name="connsiteY17" fmla="*/ 727633 h 2236619"/>
                  <a:gd name="connsiteX18" fmla="*/ 527007 w 2334182"/>
                  <a:gd name="connsiteY18" fmla="*/ 758644 h 2236619"/>
                  <a:gd name="connsiteX19" fmla="*/ 547163 w 2334182"/>
                  <a:gd name="connsiteY19" fmla="*/ 786552 h 2236619"/>
                  <a:gd name="connsiteX20" fmla="*/ 568095 w 2334182"/>
                  <a:gd name="connsiteY20" fmla="*/ 812912 h 2236619"/>
                  <a:gd name="connsiteX21" fmla="*/ 592129 w 2334182"/>
                  <a:gd name="connsiteY21" fmla="*/ 836170 h 2236619"/>
                  <a:gd name="connsiteX22" fmla="*/ 616162 w 2334182"/>
                  <a:gd name="connsiteY22" fmla="*/ 854001 h 2236619"/>
                  <a:gd name="connsiteX23" fmla="*/ 640970 w 2334182"/>
                  <a:gd name="connsiteY23" fmla="*/ 871056 h 2236619"/>
                  <a:gd name="connsiteX24" fmla="*/ 673532 w 2334182"/>
                  <a:gd name="connsiteY24" fmla="*/ 883460 h 2236619"/>
                  <a:gd name="connsiteX25" fmla="*/ 709194 w 2334182"/>
                  <a:gd name="connsiteY25" fmla="*/ 891988 h 2236619"/>
                  <a:gd name="connsiteX26" fmla="*/ 748732 w 2334182"/>
                  <a:gd name="connsiteY26" fmla="*/ 898190 h 2236619"/>
                  <a:gd name="connsiteX27" fmla="*/ 790596 w 2334182"/>
                  <a:gd name="connsiteY27" fmla="*/ 902067 h 2236619"/>
                  <a:gd name="connsiteX28" fmla="*/ 834786 w 2334182"/>
                  <a:gd name="connsiteY28" fmla="*/ 905168 h 2236619"/>
                  <a:gd name="connsiteX29" fmla="*/ 878201 w 2334182"/>
                  <a:gd name="connsiteY29" fmla="*/ 905943 h 2236619"/>
                  <a:gd name="connsiteX30" fmla="*/ 923167 w 2334182"/>
                  <a:gd name="connsiteY30" fmla="*/ 905943 h 2236619"/>
                  <a:gd name="connsiteX31" fmla="*/ 968132 w 2334182"/>
                  <a:gd name="connsiteY31" fmla="*/ 907493 h 2236619"/>
                  <a:gd name="connsiteX32" fmla="*/ 1010772 w 2334182"/>
                  <a:gd name="connsiteY32" fmla="*/ 910595 h 2236619"/>
                  <a:gd name="connsiteX33" fmla="*/ 1050310 w 2334182"/>
                  <a:gd name="connsiteY33" fmla="*/ 913696 h 2236619"/>
                  <a:gd name="connsiteX34" fmla="*/ 1086747 w 2334182"/>
                  <a:gd name="connsiteY34" fmla="*/ 919122 h 2236619"/>
                  <a:gd name="connsiteX35" fmla="*/ 1120859 w 2334182"/>
                  <a:gd name="connsiteY35" fmla="*/ 927650 h 2236619"/>
                  <a:gd name="connsiteX36" fmla="*/ 1148768 w 2334182"/>
                  <a:gd name="connsiteY36" fmla="*/ 938505 h 2236619"/>
                  <a:gd name="connsiteX37" fmla="*/ 1169700 w 2334182"/>
                  <a:gd name="connsiteY37" fmla="*/ 954009 h 2236619"/>
                  <a:gd name="connsiteX38" fmla="*/ 1186756 w 2334182"/>
                  <a:gd name="connsiteY38" fmla="*/ 971065 h 2236619"/>
                  <a:gd name="connsiteX39" fmla="*/ 1202261 w 2334182"/>
                  <a:gd name="connsiteY39" fmla="*/ 991222 h 2236619"/>
                  <a:gd name="connsiteX40" fmla="*/ 1213891 w 2334182"/>
                  <a:gd name="connsiteY40" fmla="*/ 1010604 h 2236619"/>
                  <a:gd name="connsiteX41" fmla="*/ 1224744 w 2334182"/>
                  <a:gd name="connsiteY41" fmla="*/ 1033086 h 2236619"/>
                  <a:gd name="connsiteX42" fmla="*/ 1233272 w 2334182"/>
                  <a:gd name="connsiteY42" fmla="*/ 1054018 h 2236619"/>
                  <a:gd name="connsiteX43" fmla="*/ 1241801 w 2334182"/>
                  <a:gd name="connsiteY43" fmla="*/ 1076501 h 2236619"/>
                  <a:gd name="connsiteX44" fmla="*/ 1250328 w 2334182"/>
                  <a:gd name="connsiteY44" fmla="*/ 1099759 h 2236619"/>
                  <a:gd name="connsiteX45" fmla="*/ 1260407 w 2334182"/>
                  <a:gd name="connsiteY45" fmla="*/ 1120691 h 2236619"/>
                  <a:gd name="connsiteX46" fmla="*/ 1269710 w 2334182"/>
                  <a:gd name="connsiteY46" fmla="*/ 1141624 h 2236619"/>
                  <a:gd name="connsiteX47" fmla="*/ 1281339 w 2334182"/>
                  <a:gd name="connsiteY47" fmla="*/ 1161780 h 2236619"/>
                  <a:gd name="connsiteX48" fmla="*/ 1293743 w 2334182"/>
                  <a:gd name="connsiteY48" fmla="*/ 1179611 h 2236619"/>
                  <a:gd name="connsiteX49" fmla="*/ 1309248 w 2334182"/>
                  <a:gd name="connsiteY49" fmla="*/ 1196668 h 2236619"/>
                  <a:gd name="connsiteX50" fmla="*/ 1327855 w 2334182"/>
                  <a:gd name="connsiteY50" fmla="*/ 1210622 h 2236619"/>
                  <a:gd name="connsiteX51" fmla="*/ 1350338 w 2334182"/>
                  <a:gd name="connsiteY51" fmla="*/ 1222251 h 2236619"/>
                  <a:gd name="connsiteX52" fmla="*/ 1377471 w 2334182"/>
                  <a:gd name="connsiteY52" fmla="*/ 1231555 h 2236619"/>
                  <a:gd name="connsiteX53" fmla="*/ 1406932 w 2334182"/>
                  <a:gd name="connsiteY53" fmla="*/ 1237756 h 2236619"/>
                  <a:gd name="connsiteX54" fmla="*/ 1441818 w 2334182"/>
                  <a:gd name="connsiteY54" fmla="*/ 1240082 h 2236619"/>
                  <a:gd name="connsiteX55" fmla="*/ 1484458 w 2334182"/>
                  <a:gd name="connsiteY55" fmla="*/ 1239307 h 2236619"/>
                  <a:gd name="connsiteX56" fmla="*/ 1502289 w 2334182"/>
                  <a:gd name="connsiteY56" fmla="*/ 1267216 h 2236619"/>
                  <a:gd name="connsiteX57" fmla="*/ 1523996 w 2334182"/>
                  <a:gd name="connsiteY57" fmla="*/ 1296677 h 2236619"/>
                  <a:gd name="connsiteX58" fmla="*/ 1548805 w 2334182"/>
                  <a:gd name="connsiteY58" fmla="*/ 1327687 h 2236619"/>
                  <a:gd name="connsiteX59" fmla="*/ 1577490 w 2334182"/>
                  <a:gd name="connsiteY59" fmla="*/ 1357146 h 2236619"/>
                  <a:gd name="connsiteX60" fmla="*/ 1606949 w 2334182"/>
                  <a:gd name="connsiteY60" fmla="*/ 1385831 h 2236619"/>
                  <a:gd name="connsiteX61" fmla="*/ 1636410 w 2334182"/>
                  <a:gd name="connsiteY61" fmla="*/ 1406764 h 2236619"/>
                  <a:gd name="connsiteX62" fmla="*/ 1665870 w 2334182"/>
                  <a:gd name="connsiteY62" fmla="*/ 1422268 h 2236619"/>
                  <a:gd name="connsiteX63" fmla="*/ 1691453 w 2334182"/>
                  <a:gd name="connsiteY63" fmla="*/ 1429246 h 2236619"/>
                  <a:gd name="connsiteX64" fmla="*/ 1720914 w 2334182"/>
                  <a:gd name="connsiteY64" fmla="*/ 1430797 h 2236619"/>
                  <a:gd name="connsiteX65" fmla="*/ 1753474 w 2334182"/>
                  <a:gd name="connsiteY65" fmla="*/ 1429246 h 2236619"/>
                  <a:gd name="connsiteX66" fmla="*/ 1787587 w 2334182"/>
                  <a:gd name="connsiteY66" fmla="*/ 1426145 h 2236619"/>
                  <a:gd name="connsiteX67" fmla="*/ 1822473 w 2334182"/>
                  <a:gd name="connsiteY67" fmla="*/ 1419168 h 2236619"/>
                  <a:gd name="connsiteX68" fmla="*/ 1856584 w 2334182"/>
                  <a:gd name="connsiteY68" fmla="*/ 1410640 h 2236619"/>
                  <a:gd name="connsiteX69" fmla="*/ 1889921 w 2334182"/>
                  <a:gd name="connsiteY69" fmla="*/ 1401336 h 2236619"/>
                  <a:gd name="connsiteX70" fmla="*/ 1920156 w 2334182"/>
                  <a:gd name="connsiteY70" fmla="*/ 1389708 h 2236619"/>
                  <a:gd name="connsiteX71" fmla="*/ 1948066 w 2334182"/>
                  <a:gd name="connsiteY71" fmla="*/ 1378853 h 2236619"/>
                  <a:gd name="connsiteX72" fmla="*/ 1968998 w 2334182"/>
                  <a:gd name="connsiteY72" fmla="*/ 1367225 h 2236619"/>
                  <a:gd name="connsiteX73" fmla="*/ 1986054 w 2334182"/>
                  <a:gd name="connsiteY73" fmla="*/ 1357146 h 2236619"/>
                  <a:gd name="connsiteX74" fmla="*/ 2011638 w 2334182"/>
                  <a:gd name="connsiteY74" fmla="*/ 1337766 h 2236619"/>
                  <a:gd name="connsiteX75" fmla="*/ 2036446 w 2334182"/>
                  <a:gd name="connsiteY75" fmla="*/ 1315283 h 2236619"/>
                  <a:gd name="connsiteX76" fmla="*/ 2060480 w 2334182"/>
                  <a:gd name="connsiteY76" fmla="*/ 1291250 h 2236619"/>
                  <a:gd name="connsiteX77" fmla="*/ 2084513 w 2334182"/>
                  <a:gd name="connsiteY77" fmla="*/ 1265666 h 2236619"/>
                  <a:gd name="connsiteX78" fmla="*/ 2106995 w 2334182"/>
                  <a:gd name="connsiteY78" fmla="*/ 1236205 h 2236619"/>
                  <a:gd name="connsiteX79" fmla="*/ 2127153 w 2334182"/>
                  <a:gd name="connsiteY79" fmla="*/ 1205195 h 2236619"/>
                  <a:gd name="connsiteX80" fmla="*/ 2144983 w 2334182"/>
                  <a:gd name="connsiteY80" fmla="*/ 1171083 h 2236619"/>
                  <a:gd name="connsiteX81" fmla="*/ 2160488 w 2334182"/>
                  <a:gd name="connsiteY81" fmla="*/ 1133095 h 2236619"/>
                  <a:gd name="connsiteX82" fmla="*/ 2172117 w 2334182"/>
                  <a:gd name="connsiteY82" fmla="*/ 1093557 h 2236619"/>
                  <a:gd name="connsiteX83" fmla="*/ 2180645 w 2334182"/>
                  <a:gd name="connsiteY83" fmla="*/ 1048591 h 2236619"/>
                  <a:gd name="connsiteX84" fmla="*/ 2183747 w 2334182"/>
                  <a:gd name="connsiteY84" fmla="*/ 1002076 h 2236619"/>
                  <a:gd name="connsiteX85" fmla="*/ 2182196 w 2334182"/>
                  <a:gd name="connsiteY85" fmla="*/ 950133 h 2236619"/>
                  <a:gd name="connsiteX86" fmla="*/ 2175218 w 2334182"/>
                  <a:gd name="connsiteY86" fmla="*/ 895090 h 2236619"/>
                  <a:gd name="connsiteX87" fmla="*/ 2158162 w 2334182"/>
                  <a:gd name="connsiteY87" fmla="*/ 812912 h 2236619"/>
                  <a:gd name="connsiteX88" fmla="*/ 2137231 w 2334182"/>
                  <a:gd name="connsiteY88" fmla="*/ 736936 h 2236619"/>
                  <a:gd name="connsiteX89" fmla="*/ 2110096 w 2334182"/>
                  <a:gd name="connsiteY89" fmla="*/ 664061 h 2236619"/>
                  <a:gd name="connsiteX90" fmla="*/ 2077535 w 2334182"/>
                  <a:gd name="connsiteY90" fmla="*/ 595837 h 2236619"/>
                  <a:gd name="connsiteX91" fmla="*/ 2041098 w 2334182"/>
                  <a:gd name="connsiteY91" fmla="*/ 533041 h 2236619"/>
                  <a:gd name="connsiteX92" fmla="*/ 1997683 w 2334182"/>
                  <a:gd name="connsiteY92" fmla="*/ 473346 h 2236619"/>
                  <a:gd name="connsiteX93" fmla="*/ 1951167 w 2334182"/>
                  <a:gd name="connsiteY93" fmla="*/ 419853 h 2236619"/>
                  <a:gd name="connsiteX94" fmla="*/ 1896899 w 2334182"/>
                  <a:gd name="connsiteY94" fmla="*/ 371786 h 2236619"/>
                  <a:gd name="connsiteX95" fmla="*/ 1841079 w 2334182"/>
                  <a:gd name="connsiteY95" fmla="*/ 326821 h 2236619"/>
                  <a:gd name="connsiteX96" fmla="*/ 1777508 w 2334182"/>
                  <a:gd name="connsiteY96" fmla="*/ 288833 h 2236619"/>
                  <a:gd name="connsiteX97" fmla="*/ 1710061 w 2334182"/>
                  <a:gd name="connsiteY97" fmla="*/ 254722 h 2236619"/>
                  <a:gd name="connsiteX98" fmla="*/ 1637960 w 2334182"/>
                  <a:gd name="connsiteY98" fmla="*/ 225261 h 2236619"/>
                  <a:gd name="connsiteX99" fmla="*/ 1560433 w 2334182"/>
                  <a:gd name="connsiteY99" fmla="*/ 202779 h 2236619"/>
                  <a:gd name="connsiteX100" fmla="*/ 1477481 w 2334182"/>
                  <a:gd name="connsiteY100" fmla="*/ 184948 h 2236619"/>
                  <a:gd name="connsiteX101" fmla="*/ 1391427 w 2334182"/>
                  <a:gd name="connsiteY101" fmla="*/ 171768 h 2236619"/>
                  <a:gd name="connsiteX102" fmla="*/ 1298395 w 2334182"/>
                  <a:gd name="connsiteY102" fmla="*/ 164791 h 2236619"/>
                  <a:gd name="connsiteX103" fmla="*/ 1200712 w 2334182"/>
                  <a:gd name="connsiteY103" fmla="*/ 163240 h 2236619"/>
                  <a:gd name="connsiteX104" fmla="*/ 1083647 w 2334182"/>
                  <a:gd name="connsiteY104" fmla="*/ 171768 h 2236619"/>
                  <a:gd name="connsiteX105" fmla="*/ 1112347 w 2334182"/>
                  <a:gd name="connsiteY105" fmla="*/ 7377 h 2236619"/>
                  <a:gd name="connsiteX106" fmla="*/ 1202794 w 2334182"/>
                  <a:gd name="connsiteY106" fmla="*/ 0 h 2236619"/>
                  <a:gd name="connsiteX107" fmla="*/ 1304349 w 2334182"/>
                  <a:gd name="connsiteY107" fmla="*/ 820 h 2236619"/>
                  <a:gd name="connsiteX108" fmla="*/ 1399557 w 2334182"/>
                  <a:gd name="connsiteY108" fmla="*/ 8195 h 2236619"/>
                  <a:gd name="connsiteX109" fmla="*/ 1490005 w 2334182"/>
                  <a:gd name="connsiteY109" fmla="*/ 20490 h 2236619"/>
                  <a:gd name="connsiteX110" fmla="*/ 1576486 w 2334182"/>
                  <a:gd name="connsiteY110" fmla="*/ 38520 h 2236619"/>
                  <a:gd name="connsiteX111" fmla="*/ 1658999 w 2334182"/>
                  <a:gd name="connsiteY111" fmla="*/ 60649 h 2236619"/>
                  <a:gd name="connsiteX112" fmla="*/ 1735165 w 2334182"/>
                  <a:gd name="connsiteY112" fmla="*/ 89334 h 2236619"/>
                  <a:gd name="connsiteX113" fmla="*/ 1808952 w 2334182"/>
                  <a:gd name="connsiteY113" fmla="*/ 120478 h 2236619"/>
                  <a:gd name="connsiteX114" fmla="*/ 1876391 w 2334182"/>
                  <a:gd name="connsiteY114" fmla="*/ 157358 h 2236619"/>
                  <a:gd name="connsiteX115" fmla="*/ 1939862 w 2334182"/>
                  <a:gd name="connsiteY115" fmla="*/ 199157 h 2236619"/>
                  <a:gd name="connsiteX116" fmla="*/ 2000955 w 2334182"/>
                  <a:gd name="connsiteY116" fmla="*/ 245873 h 2236619"/>
                  <a:gd name="connsiteX117" fmla="*/ 2055699 w 2334182"/>
                  <a:gd name="connsiteY117" fmla="*/ 295866 h 2236619"/>
                  <a:gd name="connsiteX118" fmla="*/ 2105683 w 2334182"/>
                  <a:gd name="connsiteY118" fmla="*/ 351598 h 2236619"/>
                  <a:gd name="connsiteX119" fmla="*/ 2152493 w 2334182"/>
                  <a:gd name="connsiteY119" fmla="*/ 409787 h 2236619"/>
                  <a:gd name="connsiteX120" fmla="*/ 2193750 w 2334182"/>
                  <a:gd name="connsiteY120" fmla="*/ 472075 h 2236619"/>
                  <a:gd name="connsiteX121" fmla="*/ 2231834 w 2334182"/>
                  <a:gd name="connsiteY121" fmla="*/ 537641 h 2236619"/>
                  <a:gd name="connsiteX122" fmla="*/ 2257223 w 2334182"/>
                  <a:gd name="connsiteY122" fmla="*/ 592553 h 2236619"/>
                  <a:gd name="connsiteX123" fmla="*/ 2279437 w 2334182"/>
                  <a:gd name="connsiteY123" fmla="*/ 654021 h 2236619"/>
                  <a:gd name="connsiteX124" fmla="*/ 2299273 w 2334182"/>
                  <a:gd name="connsiteY124" fmla="*/ 721226 h 2236619"/>
                  <a:gd name="connsiteX125" fmla="*/ 2315141 w 2334182"/>
                  <a:gd name="connsiteY125" fmla="*/ 794168 h 2236619"/>
                  <a:gd name="connsiteX126" fmla="*/ 2327042 w 2334182"/>
                  <a:gd name="connsiteY126" fmla="*/ 868749 h 2236619"/>
                  <a:gd name="connsiteX127" fmla="*/ 2332595 w 2334182"/>
                  <a:gd name="connsiteY127" fmla="*/ 945790 h 2236619"/>
                  <a:gd name="connsiteX128" fmla="*/ 2334182 w 2334182"/>
                  <a:gd name="connsiteY128" fmla="*/ 1024469 h 2236619"/>
                  <a:gd name="connsiteX129" fmla="*/ 2329422 w 2334182"/>
                  <a:gd name="connsiteY129" fmla="*/ 1102329 h 2236619"/>
                  <a:gd name="connsiteX130" fmla="*/ 2319901 w 2334182"/>
                  <a:gd name="connsiteY130" fmla="*/ 1178549 h 2236619"/>
                  <a:gd name="connsiteX131" fmla="*/ 2302446 w 2334182"/>
                  <a:gd name="connsiteY131" fmla="*/ 1253131 h 2236619"/>
                  <a:gd name="connsiteX132" fmla="*/ 2279438 w 2334182"/>
                  <a:gd name="connsiteY132" fmla="*/ 1317056 h 2236619"/>
                  <a:gd name="connsiteX133" fmla="*/ 2251669 w 2334182"/>
                  <a:gd name="connsiteY133" fmla="*/ 1376887 h 2236619"/>
                  <a:gd name="connsiteX134" fmla="*/ 2218347 w 2334182"/>
                  <a:gd name="connsiteY134" fmla="*/ 1431798 h 2236619"/>
                  <a:gd name="connsiteX135" fmla="*/ 2184230 w 2334182"/>
                  <a:gd name="connsiteY135" fmla="*/ 1485070 h 2236619"/>
                  <a:gd name="connsiteX136" fmla="*/ 2146146 w 2334182"/>
                  <a:gd name="connsiteY136" fmla="*/ 1537523 h 2236619"/>
                  <a:gd name="connsiteX137" fmla="*/ 2108857 w 2334182"/>
                  <a:gd name="connsiteY137" fmla="*/ 1586698 h 2236619"/>
                  <a:gd name="connsiteX138" fmla="*/ 2071567 w 2334182"/>
                  <a:gd name="connsiteY138" fmla="*/ 1637511 h 2236619"/>
                  <a:gd name="connsiteX139" fmla="*/ 2035070 w 2334182"/>
                  <a:gd name="connsiteY139" fmla="*/ 1688324 h 2236619"/>
                  <a:gd name="connsiteX140" fmla="*/ 2010476 w 2334182"/>
                  <a:gd name="connsiteY140" fmla="*/ 1729303 h 2236619"/>
                  <a:gd name="connsiteX141" fmla="*/ 1990641 w 2334182"/>
                  <a:gd name="connsiteY141" fmla="*/ 1776019 h 2236619"/>
                  <a:gd name="connsiteX142" fmla="*/ 1974772 w 2334182"/>
                  <a:gd name="connsiteY142" fmla="*/ 1825194 h 2236619"/>
                  <a:gd name="connsiteX143" fmla="*/ 1962078 w 2334182"/>
                  <a:gd name="connsiteY143" fmla="*/ 1878466 h 2236619"/>
                  <a:gd name="connsiteX144" fmla="*/ 1960491 w 2334182"/>
                  <a:gd name="connsiteY144" fmla="*/ 1903872 h 2236619"/>
                  <a:gd name="connsiteX145" fmla="*/ 1962078 w 2334182"/>
                  <a:gd name="connsiteY145" fmla="*/ 1934197 h 2236619"/>
                  <a:gd name="connsiteX146" fmla="*/ 1966044 w 2334182"/>
                  <a:gd name="connsiteY146" fmla="*/ 1971077 h 2236619"/>
                  <a:gd name="connsiteX147" fmla="*/ 1971598 w 2334182"/>
                  <a:gd name="connsiteY147" fmla="*/ 2009597 h 2236619"/>
                  <a:gd name="connsiteX148" fmla="*/ 1980326 w 2334182"/>
                  <a:gd name="connsiteY148" fmla="*/ 2051395 h 2236619"/>
                  <a:gd name="connsiteX149" fmla="*/ 1990640 w 2334182"/>
                  <a:gd name="connsiteY149" fmla="*/ 2093195 h 2236619"/>
                  <a:gd name="connsiteX150" fmla="*/ 1991123 w 2334182"/>
                  <a:gd name="connsiteY150" fmla="*/ 2095075 h 2236619"/>
                  <a:gd name="connsiteX151" fmla="*/ 951135 w 2334182"/>
                  <a:gd name="connsiteY151" fmla="*/ 2223889 h 2236619"/>
                  <a:gd name="connsiteX152" fmla="*/ 947319 w 2334182"/>
                  <a:gd name="connsiteY152" fmla="*/ 2215311 h 2236619"/>
                  <a:gd name="connsiteX153" fmla="*/ 933038 w 2334182"/>
                  <a:gd name="connsiteY153" fmla="*/ 2191544 h 2236619"/>
                  <a:gd name="connsiteX154" fmla="*/ 917170 w 2334182"/>
                  <a:gd name="connsiteY154" fmla="*/ 2176791 h 2236619"/>
                  <a:gd name="connsiteX155" fmla="*/ 899716 w 2334182"/>
                  <a:gd name="connsiteY155" fmla="*/ 2169415 h 2236619"/>
                  <a:gd name="connsiteX156" fmla="*/ 879881 w 2334182"/>
                  <a:gd name="connsiteY156" fmla="*/ 2166136 h 2236619"/>
                  <a:gd name="connsiteX157" fmla="*/ 856872 w 2334182"/>
                  <a:gd name="connsiteY157" fmla="*/ 2167777 h 2236619"/>
                  <a:gd name="connsiteX158" fmla="*/ 833864 w 2334182"/>
                  <a:gd name="connsiteY158" fmla="*/ 2171054 h 2236619"/>
                  <a:gd name="connsiteX159" fmla="*/ 812442 w 2334182"/>
                  <a:gd name="connsiteY159" fmla="*/ 2176791 h 2236619"/>
                  <a:gd name="connsiteX160" fmla="*/ 791813 w 2334182"/>
                  <a:gd name="connsiteY160" fmla="*/ 2182528 h 2236619"/>
                  <a:gd name="connsiteX161" fmla="*/ 772771 w 2334182"/>
                  <a:gd name="connsiteY161" fmla="*/ 2188264 h 2236619"/>
                  <a:gd name="connsiteX162" fmla="*/ 758490 w 2334182"/>
                  <a:gd name="connsiteY162" fmla="*/ 2193182 h 2236619"/>
                  <a:gd name="connsiteX163" fmla="*/ 724374 w 2334182"/>
                  <a:gd name="connsiteY163" fmla="*/ 2204657 h 2236619"/>
                  <a:gd name="connsiteX164" fmla="*/ 685497 w 2334182"/>
                  <a:gd name="connsiteY164" fmla="*/ 2215311 h 2236619"/>
                  <a:gd name="connsiteX165" fmla="*/ 641861 w 2334182"/>
                  <a:gd name="connsiteY165" fmla="*/ 2224326 h 2236619"/>
                  <a:gd name="connsiteX166" fmla="*/ 595844 w 2334182"/>
                  <a:gd name="connsiteY166" fmla="*/ 2230063 h 2236619"/>
                  <a:gd name="connsiteX167" fmla="*/ 549827 w 2334182"/>
                  <a:gd name="connsiteY167" fmla="*/ 2234981 h 2236619"/>
                  <a:gd name="connsiteX168" fmla="*/ 503016 w 2334182"/>
                  <a:gd name="connsiteY168" fmla="*/ 2236619 h 2236619"/>
                  <a:gd name="connsiteX169" fmla="*/ 458585 w 2334182"/>
                  <a:gd name="connsiteY169" fmla="*/ 2233342 h 2236619"/>
                  <a:gd name="connsiteX170" fmla="*/ 416535 w 2334182"/>
                  <a:gd name="connsiteY170" fmla="*/ 2225965 h 2236619"/>
                  <a:gd name="connsiteX171" fmla="*/ 393527 w 2334182"/>
                  <a:gd name="connsiteY171" fmla="*/ 2220229 h 2236619"/>
                  <a:gd name="connsiteX172" fmla="*/ 370518 w 2334182"/>
                  <a:gd name="connsiteY172" fmla="*/ 2209574 h 2236619"/>
                  <a:gd name="connsiteX173" fmla="*/ 347509 w 2334182"/>
                  <a:gd name="connsiteY173" fmla="*/ 2197280 h 2236619"/>
                  <a:gd name="connsiteX174" fmla="*/ 327675 w 2334182"/>
                  <a:gd name="connsiteY174" fmla="*/ 2182528 h 2236619"/>
                  <a:gd name="connsiteX175" fmla="*/ 307047 w 2334182"/>
                  <a:gd name="connsiteY175" fmla="*/ 2164497 h 2236619"/>
                  <a:gd name="connsiteX176" fmla="*/ 291178 w 2334182"/>
                  <a:gd name="connsiteY176" fmla="*/ 2145647 h 2236619"/>
                  <a:gd name="connsiteX177" fmla="*/ 280070 w 2334182"/>
                  <a:gd name="connsiteY177" fmla="*/ 2121880 h 2236619"/>
                  <a:gd name="connsiteX178" fmla="*/ 271342 w 2334182"/>
                  <a:gd name="connsiteY178" fmla="*/ 2094833 h 2236619"/>
                  <a:gd name="connsiteX179" fmla="*/ 268169 w 2334182"/>
                  <a:gd name="connsiteY179" fmla="*/ 2065329 h 2236619"/>
                  <a:gd name="connsiteX180" fmla="*/ 271342 w 2334182"/>
                  <a:gd name="connsiteY180" fmla="*/ 2032546 h 2236619"/>
                  <a:gd name="connsiteX181" fmla="*/ 275310 w 2334182"/>
                  <a:gd name="connsiteY181" fmla="*/ 2009597 h 2236619"/>
                  <a:gd name="connsiteX182" fmla="*/ 280864 w 2334182"/>
                  <a:gd name="connsiteY182" fmla="*/ 1984191 h 2236619"/>
                  <a:gd name="connsiteX183" fmla="*/ 287211 w 2334182"/>
                  <a:gd name="connsiteY183" fmla="*/ 1957964 h 2236619"/>
                  <a:gd name="connsiteX184" fmla="*/ 289591 w 2334182"/>
                  <a:gd name="connsiteY184" fmla="*/ 1932558 h 2236619"/>
                  <a:gd name="connsiteX185" fmla="*/ 289591 w 2334182"/>
                  <a:gd name="connsiteY185" fmla="*/ 1905512 h 2236619"/>
                  <a:gd name="connsiteX186" fmla="*/ 282450 w 2334182"/>
                  <a:gd name="connsiteY186" fmla="*/ 1881745 h 2236619"/>
                  <a:gd name="connsiteX187" fmla="*/ 275310 w 2334182"/>
                  <a:gd name="connsiteY187" fmla="*/ 1868630 h 2236619"/>
                  <a:gd name="connsiteX188" fmla="*/ 262615 w 2334182"/>
                  <a:gd name="connsiteY188" fmla="*/ 1856338 h 2236619"/>
                  <a:gd name="connsiteX189" fmla="*/ 249128 w 2334182"/>
                  <a:gd name="connsiteY189" fmla="*/ 1847322 h 2236619"/>
                  <a:gd name="connsiteX190" fmla="*/ 234847 w 2334182"/>
                  <a:gd name="connsiteY190" fmla="*/ 1839945 h 2236619"/>
                  <a:gd name="connsiteX191" fmla="*/ 220565 w 2334182"/>
                  <a:gd name="connsiteY191" fmla="*/ 1829291 h 2236619"/>
                  <a:gd name="connsiteX192" fmla="*/ 209457 w 2334182"/>
                  <a:gd name="connsiteY192" fmla="*/ 1817817 h 2236619"/>
                  <a:gd name="connsiteX193" fmla="*/ 200730 w 2334182"/>
                  <a:gd name="connsiteY193" fmla="*/ 1803065 h 2236619"/>
                  <a:gd name="connsiteX194" fmla="*/ 197557 w 2334182"/>
                  <a:gd name="connsiteY194" fmla="*/ 1786674 h 2236619"/>
                  <a:gd name="connsiteX195" fmla="*/ 199143 w 2334182"/>
                  <a:gd name="connsiteY195" fmla="*/ 1770281 h 2236619"/>
                  <a:gd name="connsiteX196" fmla="*/ 204697 w 2334182"/>
                  <a:gd name="connsiteY196" fmla="*/ 1754709 h 2236619"/>
                  <a:gd name="connsiteX197" fmla="*/ 211838 w 2334182"/>
                  <a:gd name="connsiteY197" fmla="*/ 1741596 h 2236619"/>
                  <a:gd name="connsiteX198" fmla="*/ 216598 w 2334182"/>
                  <a:gd name="connsiteY198" fmla="*/ 1728483 h 2236619"/>
                  <a:gd name="connsiteX199" fmla="*/ 193590 w 2334182"/>
                  <a:gd name="connsiteY199" fmla="*/ 1712092 h 2236619"/>
                  <a:gd name="connsiteX200" fmla="*/ 177722 w 2334182"/>
                  <a:gd name="connsiteY200" fmla="*/ 1695701 h 2236619"/>
                  <a:gd name="connsiteX201" fmla="*/ 168994 w 2334182"/>
                  <a:gd name="connsiteY201" fmla="*/ 1679309 h 2236619"/>
                  <a:gd name="connsiteX202" fmla="*/ 167408 w 2334182"/>
                  <a:gd name="connsiteY202" fmla="*/ 1661278 h 2236619"/>
                  <a:gd name="connsiteX203" fmla="*/ 169787 w 2334182"/>
                  <a:gd name="connsiteY203" fmla="*/ 1644887 h 2236619"/>
                  <a:gd name="connsiteX204" fmla="*/ 176135 w 2334182"/>
                  <a:gd name="connsiteY204" fmla="*/ 1626857 h 2236619"/>
                  <a:gd name="connsiteX205" fmla="*/ 184862 w 2334182"/>
                  <a:gd name="connsiteY205" fmla="*/ 1608826 h 2236619"/>
                  <a:gd name="connsiteX206" fmla="*/ 194383 w 2334182"/>
                  <a:gd name="connsiteY206" fmla="*/ 1590796 h 2236619"/>
                  <a:gd name="connsiteX207" fmla="*/ 203111 w 2334182"/>
                  <a:gd name="connsiteY207" fmla="*/ 1571944 h 2236619"/>
                  <a:gd name="connsiteX208" fmla="*/ 211838 w 2334182"/>
                  <a:gd name="connsiteY208" fmla="*/ 1553914 h 2236619"/>
                  <a:gd name="connsiteX209" fmla="*/ 216598 w 2334182"/>
                  <a:gd name="connsiteY209" fmla="*/ 1534245 h 2236619"/>
                  <a:gd name="connsiteX210" fmla="*/ 200730 w 2334182"/>
                  <a:gd name="connsiteY210" fmla="*/ 1519492 h 2236619"/>
                  <a:gd name="connsiteX211" fmla="*/ 178514 w 2334182"/>
                  <a:gd name="connsiteY211" fmla="*/ 1508018 h 2236619"/>
                  <a:gd name="connsiteX212" fmla="*/ 153919 w 2334182"/>
                  <a:gd name="connsiteY212" fmla="*/ 1497364 h 2236619"/>
                  <a:gd name="connsiteX213" fmla="*/ 128531 w 2334182"/>
                  <a:gd name="connsiteY213" fmla="*/ 1488349 h 2236619"/>
                  <a:gd name="connsiteX214" fmla="*/ 102348 w 2334182"/>
                  <a:gd name="connsiteY214" fmla="*/ 1479333 h 2236619"/>
                  <a:gd name="connsiteX215" fmla="*/ 76166 w 2334182"/>
                  <a:gd name="connsiteY215" fmla="*/ 1470318 h 2236619"/>
                  <a:gd name="connsiteX216" fmla="*/ 51571 w 2334182"/>
                  <a:gd name="connsiteY216" fmla="*/ 1459663 h 2236619"/>
                  <a:gd name="connsiteX217" fmla="*/ 31736 w 2334182"/>
                  <a:gd name="connsiteY217" fmla="*/ 1448189 h 2236619"/>
                  <a:gd name="connsiteX218" fmla="*/ 14281 w 2334182"/>
                  <a:gd name="connsiteY218" fmla="*/ 1431798 h 2236619"/>
                  <a:gd name="connsiteX219" fmla="*/ 3967 w 2334182"/>
                  <a:gd name="connsiteY219" fmla="*/ 1412128 h 2236619"/>
                  <a:gd name="connsiteX220" fmla="*/ 0 w 2334182"/>
                  <a:gd name="connsiteY220" fmla="*/ 1391638 h 2236619"/>
                  <a:gd name="connsiteX221" fmla="*/ 3174 w 2334182"/>
                  <a:gd name="connsiteY221" fmla="*/ 1371969 h 2236619"/>
                  <a:gd name="connsiteX222" fmla="*/ 10314 w 2334182"/>
                  <a:gd name="connsiteY222" fmla="*/ 1353938 h 2236619"/>
                  <a:gd name="connsiteX223" fmla="*/ 21422 w 2334182"/>
                  <a:gd name="connsiteY223" fmla="*/ 1339185 h 2236619"/>
                  <a:gd name="connsiteX224" fmla="*/ 34909 w 2334182"/>
                  <a:gd name="connsiteY224" fmla="*/ 1324433 h 2236619"/>
                  <a:gd name="connsiteX225" fmla="*/ 47604 w 2334182"/>
                  <a:gd name="connsiteY225" fmla="*/ 1312140 h 2236619"/>
                  <a:gd name="connsiteX226" fmla="*/ 57919 w 2334182"/>
                  <a:gd name="connsiteY226" fmla="*/ 1302305 h 2236619"/>
                  <a:gd name="connsiteX227" fmla="*/ 88068 w 2334182"/>
                  <a:gd name="connsiteY227" fmla="*/ 1266244 h 2236619"/>
                  <a:gd name="connsiteX228" fmla="*/ 119803 w 2334182"/>
                  <a:gd name="connsiteY228" fmla="*/ 1233461 h 2236619"/>
                  <a:gd name="connsiteX229" fmla="*/ 151540 w 2334182"/>
                  <a:gd name="connsiteY229" fmla="*/ 1200677 h 2236619"/>
                  <a:gd name="connsiteX230" fmla="*/ 181689 w 2334182"/>
                  <a:gd name="connsiteY230" fmla="*/ 1164615 h 2236619"/>
                  <a:gd name="connsiteX231" fmla="*/ 210251 w 2334182"/>
                  <a:gd name="connsiteY231" fmla="*/ 1129374 h 2236619"/>
                  <a:gd name="connsiteX232" fmla="*/ 236433 w 2334182"/>
                  <a:gd name="connsiteY232" fmla="*/ 1089215 h 2236619"/>
                  <a:gd name="connsiteX233" fmla="*/ 257855 w 2334182"/>
                  <a:gd name="connsiteY233" fmla="*/ 1045778 h 2236619"/>
                  <a:gd name="connsiteX234" fmla="*/ 269756 w 2334182"/>
                  <a:gd name="connsiteY234" fmla="*/ 1009716 h 2236619"/>
                  <a:gd name="connsiteX235" fmla="*/ 273723 w 2334182"/>
                  <a:gd name="connsiteY235" fmla="*/ 974475 h 2236619"/>
                  <a:gd name="connsiteX236" fmla="*/ 273723 w 2334182"/>
                  <a:gd name="connsiteY236" fmla="*/ 936775 h 2236619"/>
                  <a:gd name="connsiteX237" fmla="*/ 272930 w 2334182"/>
                  <a:gd name="connsiteY237" fmla="*/ 896615 h 2236619"/>
                  <a:gd name="connsiteX238" fmla="*/ 271342 w 2334182"/>
                  <a:gd name="connsiteY238" fmla="*/ 856456 h 2236619"/>
                  <a:gd name="connsiteX239" fmla="*/ 272930 w 2334182"/>
                  <a:gd name="connsiteY239" fmla="*/ 813019 h 2236619"/>
                  <a:gd name="connsiteX240" fmla="*/ 276896 w 2334182"/>
                  <a:gd name="connsiteY240" fmla="*/ 767123 h 2236619"/>
                  <a:gd name="connsiteX241" fmla="*/ 321327 w 2334182"/>
                  <a:gd name="connsiteY241" fmla="*/ 577800 h 2236619"/>
                  <a:gd name="connsiteX242" fmla="*/ 349096 w 2334182"/>
                  <a:gd name="connsiteY242" fmla="*/ 508956 h 2236619"/>
                  <a:gd name="connsiteX243" fmla="*/ 382419 w 2334182"/>
                  <a:gd name="connsiteY243" fmla="*/ 445030 h 2236619"/>
                  <a:gd name="connsiteX244" fmla="*/ 421295 w 2334182"/>
                  <a:gd name="connsiteY244" fmla="*/ 385200 h 2236619"/>
                  <a:gd name="connsiteX245" fmla="*/ 465726 w 2334182"/>
                  <a:gd name="connsiteY245" fmla="*/ 328650 h 2236619"/>
                  <a:gd name="connsiteX246" fmla="*/ 514917 w 2334182"/>
                  <a:gd name="connsiteY246" fmla="*/ 277017 h 2236619"/>
                  <a:gd name="connsiteX247" fmla="*/ 568074 w 2334182"/>
                  <a:gd name="connsiteY247" fmla="*/ 229481 h 2236619"/>
                  <a:gd name="connsiteX248" fmla="*/ 625993 w 2334182"/>
                  <a:gd name="connsiteY248" fmla="*/ 186044 h 2236619"/>
                  <a:gd name="connsiteX249" fmla="*/ 686291 w 2334182"/>
                  <a:gd name="connsiteY249" fmla="*/ 147523 h 2236619"/>
                  <a:gd name="connsiteX250" fmla="*/ 751351 w 2334182"/>
                  <a:gd name="connsiteY250" fmla="*/ 113101 h 2236619"/>
                  <a:gd name="connsiteX251" fmla="*/ 817996 w 2334182"/>
                  <a:gd name="connsiteY251" fmla="*/ 84416 h 2236619"/>
                  <a:gd name="connsiteX252" fmla="*/ 885434 w 2334182"/>
                  <a:gd name="connsiteY252" fmla="*/ 59010 h 2236619"/>
                  <a:gd name="connsiteX253" fmla="*/ 1112347 w 2334182"/>
                  <a:gd name="connsiteY253" fmla="*/ 7377 h 22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2334182" h="2236619">
                    <a:moveTo>
                      <a:pt x="1083647" y="171768"/>
                    </a:moveTo>
                    <a:lnTo>
                      <a:pt x="950300" y="202779"/>
                    </a:lnTo>
                    <a:lnTo>
                      <a:pt x="907661" y="218284"/>
                    </a:lnTo>
                    <a:lnTo>
                      <a:pt x="862695" y="235340"/>
                    </a:lnTo>
                    <a:lnTo>
                      <a:pt x="819281" y="254722"/>
                    </a:lnTo>
                    <a:lnTo>
                      <a:pt x="775091" y="277980"/>
                    </a:lnTo>
                    <a:lnTo>
                      <a:pt x="733227" y="302787"/>
                    </a:lnTo>
                    <a:lnTo>
                      <a:pt x="692138" y="329922"/>
                    </a:lnTo>
                    <a:lnTo>
                      <a:pt x="654149" y="360932"/>
                    </a:lnTo>
                    <a:lnTo>
                      <a:pt x="618487" y="394269"/>
                    </a:lnTo>
                    <a:lnTo>
                      <a:pt x="586702" y="431482"/>
                    </a:lnTo>
                    <a:lnTo>
                      <a:pt x="558017" y="469469"/>
                    </a:lnTo>
                    <a:lnTo>
                      <a:pt x="535534" y="511334"/>
                    </a:lnTo>
                    <a:lnTo>
                      <a:pt x="516928" y="557074"/>
                    </a:lnTo>
                    <a:lnTo>
                      <a:pt x="506075" y="604366"/>
                    </a:lnTo>
                    <a:lnTo>
                      <a:pt x="500647" y="657083"/>
                    </a:lnTo>
                    <a:lnTo>
                      <a:pt x="502973" y="693521"/>
                    </a:lnTo>
                    <a:lnTo>
                      <a:pt x="513051" y="727633"/>
                    </a:lnTo>
                    <a:lnTo>
                      <a:pt x="527007" y="758644"/>
                    </a:lnTo>
                    <a:lnTo>
                      <a:pt x="547163" y="786552"/>
                    </a:lnTo>
                    <a:lnTo>
                      <a:pt x="568095" y="812912"/>
                    </a:lnTo>
                    <a:lnTo>
                      <a:pt x="592129" y="836170"/>
                    </a:lnTo>
                    <a:lnTo>
                      <a:pt x="616162" y="854001"/>
                    </a:lnTo>
                    <a:lnTo>
                      <a:pt x="640970" y="871056"/>
                    </a:lnTo>
                    <a:lnTo>
                      <a:pt x="673532" y="883460"/>
                    </a:lnTo>
                    <a:lnTo>
                      <a:pt x="709194" y="891988"/>
                    </a:lnTo>
                    <a:lnTo>
                      <a:pt x="748732" y="898190"/>
                    </a:lnTo>
                    <a:lnTo>
                      <a:pt x="790596" y="902067"/>
                    </a:lnTo>
                    <a:lnTo>
                      <a:pt x="834786" y="905168"/>
                    </a:lnTo>
                    <a:lnTo>
                      <a:pt x="878201" y="905943"/>
                    </a:lnTo>
                    <a:lnTo>
                      <a:pt x="923167" y="905943"/>
                    </a:lnTo>
                    <a:lnTo>
                      <a:pt x="968132" y="907493"/>
                    </a:lnTo>
                    <a:lnTo>
                      <a:pt x="1010772" y="910595"/>
                    </a:lnTo>
                    <a:lnTo>
                      <a:pt x="1050310" y="913696"/>
                    </a:lnTo>
                    <a:lnTo>
                      <a:pt x="1086747" y="919122"/>
                    </a:lnTo>
                    <a:lnTo>
                      <a:pt x="1120859" y="927650"/>
                    </a:lnTo>
                    <a:lnTo>
                      <a:pt x="1148768" y="938505"/>
                    </a:lnTo>
                    <a:lnTo>
                      <a:pt x="1169700" y="954009"/>
                    </a:lnTo>
                    <a:lnTo>
                      <a:pt x="1186756" y="971065"/>
                    </a:lnTo>
                    <a:lnTo>
                      <a:pt x="1202261" y="991222"/>
                    </a:lnTo>
                    <a:lnTo>
                      <a:pt x="1213891" y="1010604"/>
                    </a:lnTo>
                    <a:lnTo>
                      <a:pt x="1224744" y="1033086"/>
                    </a:lnTo>
                    <a:lnTo>
                      <a:pt x="1233272" y="1054018"/>
                    </a:lnTo>
                    <a:lnTo>
                      <a:pt x="1241801" y="1076501"/>
                    </a:lnTo>
                    <a:lnTo>
                      <a:pt x="1250328" y="1099759"/>
                    </a:lnTo>
                    <a:lnTo>
                      <a:pt x="1260407" y="1120691"/>
                    </a:lnTo>
                    <a:lnTo>
                      <a:pt x="1269710" y="1141624"/>
                    </a:lnTo>
                    <a:lnTo>
                      <a:pt x="1281339" y="1161780"/>
                    </a:lnTo>
                    <a:lnTo>
                      <a:pt x="1293743" y="1179611"/>
                    </a:lnTo>
                    <a:lnTo>
                      <a:pt x="1309248" y="1196668"/>
                    </a:lnTo>
                    <a:lnTo>
                      <a:pt x="1327855" y="1210622"/>
                    </a:lnTo>
                    <a:lnTo>
                      <a:pt x="1350338" y="1222251"/>
                    </a:lnTo>
                    <a:lnTo>
                      <a:pt x="1377471" y="1231555"/>
                    </a:lnTo>
                    <a:lnTo>
                      <a:pt x="1406932" y="1237756"/>
                    </a:lnTo>
                    <a:lnTo>
                      <a:pt x="1441818" y="1240082"/>
                    </a:lnTo>
                    <a:lnTo>
                      <a:pt x="1484458" y="1239307"/>
                    </a:lnTo>
                    <a:lnTo>
                      <a:pt x="1502289" y="1267216"/>
                    </a:lnTo>
                    <a:lnTo>
                      <a:pt x="1523996" y="1296677"/>
                    </a:lnTo>
                    <a:lnTo>
                      <a:pt x="1548805" y="1327687"/>
                    </a:lnTo>
                    <a:lnTo>
                      <a:pt x="1577490" y="1357146"/>
                    </a:lnTo>
                    <a:lnTo>
                      <a:pt x="1606949" y="1385831"/>
                    </a:lnTo>
                    <a:lnTo>
                      <a:pt x="1636410" y="1406764"/>
                    </a:lnTo>
                    <a:lnTo>
                      <a:pt x="1665870" y="1422268"/>
                    </a:lnTo>
                    <a:lnTo>
                      <a:pt x="1691453" y="1429246"/>
                    </a:lnTo>
                    <a:lnTo>
                      <a:pt x="1720914" y="1430797"/>
                    </a:lnTo>
                    <a:lnTo>
                      <a:pt x="1753474" y="1429246"/>
                    </a:lnTo>
                    <a:lnTo>
                      <a:pt x="1787587" y="1426145"/>
                    </a:lnTo>
                    <a:lnTo>
                      <a:pt x="1822473" y="1419168"/>
                    </a:lnTo>
                    <a:lnTo>
                      <a:pt x="1856584" y="1410640"/>
                    </a:lnTo>
                    <a:lnTo>
                      <a:pt x="1889921" y="1401336"/>
                    </a:lnTo>
                    <a:lnTo>
                      <a:pt x="1920156" y="1389708"/>
                    </a:lnTo>
                    <a:lnTo>
                      <a:pt x="1948066" y="1378853"/>
                    </a:lnTo>
                    <a:lnTo>
                      <a:pt x="1968998" y="1367225"/>
                    </a:lnTo>
                    <a:lnTo>
                      <a:pt x="1986054" y="1357146"/>
                    </a:lnTo>
                    <a:lnTo>
                      <a:pt x="2011638" y="1337766"/>
                    </a:lnTo>
                    <a:lnTo>
                      <a:pt x="2036446" y="1315283"/>
                    </a:lnTo>
                    <a:lnTo>
                      <a:pt x="2060480" y="1291250"/>
                    </a:lnTo>
                    <a:lnTo>
                      <a:pt x="2084513" y="1265666"/>
                    </a:lnTo>
                    <a:lnTo>
                      <a:pt x="2106995" y="1236205"/>
                    </a:lnTo>
                    <a:lnTo>
                      <a:pt x="2127153" y="1205195"/>
                    </a:lnTo>
                    <a:lnTo>
                      <a:pt x="2144983" y="1171083"/>
                    </a:lnTo>
                    <a:lnTo>
                      <a:pt x="2160488" y="1133095"/>
                    </a:lnTo>
                    <a:lnTo>
                      <a:pt x="2172117" y="1093557"/>
                    </a:lnTo>
                    <a:lnTo>
                      <a:pt x="2180645" y="1048591"/>
                    </a:lnTo>
                    <a:lnTo>
                      <a:pt x="2183747" y="1002076"/>
                    </a:lnTo>
                    <a:lnTo>
                      <a:pt x="2182196" y="950133"/>
                    </a:lnTo>
                    <a:lnTo>
                      <a:pt x="2175218" y="895090"/>
                    </a:lnTo>
                    <a:lnTo>
                      <a:pt x="2158162" y="812912"/>
                    </a:lnTo>
                    <a:lnTo>
                      <a:pt x="2137231" y="736936"/>
                    </a:lnTo>
                    <a:lnTo>
                      <a:pt x="2110096" y="664061"/>
                    </a:lnTo>
                    <a:lnTo>
                      <a:pt x="2077535" y="595837"/>
                    </a:lnTo>
                    <a:lnTo>
                      <a:pt x="2041098" y="533041"/>
                    </a:lnTo>
                    <a:lnTo>
                      <a:pt x="1997683" y="473346"/>
                    </a:lnTo>
                    <a:lnTo>
                      <a:pt x="1951167" y="419853"/>
                    </a:lnTo>
                    <a:lnTo>
                      <a:pt x="1896899" y="371786"/>
                    </a:lnTo>
                    <a:lnTo>
                      <a:pt x="1841079" y="326821"/>
                    </a:lnTo>
                    <a:lnTo>
                      <a:pt x="1777508" y="288833"/>
                    </a:lnTo>
                    <a:lnTo>
                      <a:pt x="1710061" y="254722"/>
                    </a:lnTo>
                    <a:lnTo>
                      <a:pt x="1637960" y="225261"/>
                    </a:lnTo>
                    <a:lnTo>
                      <a:pt x="1560433" y="202779"/>
                    </a:lnTo>
                    <a:lnTo>
                      <a:pt x="1477481" y="184948"/>
                    </a:lnTo>
                    <a:lnTo>
                      <a:pt x="1391427" y="171768"/>
                    </a:lnTo>
                    <a:lnTo>
                      <a:pt x="1298395" y="164791"/>
                    </a:lnTo>
                    <a:lnTo>
                      <a:pt x="1200712" y="163240"/>
                    </a:lnTo>
                    <a:lnTo>
                      <a:pt x="1083647" y="171768"/>
                    </a:lnTo>
                    <a:close/>
                    <a:moveTo>
                      <a:pt x="1112347" y="7377"/>
                    </a:moveTo>
                    <a:lnTo>
                      <a:pt x="1202794" y="0"/>
                    </a:lnTo>
                    <a:lnTo>
                      <a:pt x="1304349" y="820"/>
                    </a:lnTo>
                    <a:lnTo>
                      <a:pt x="1399557" y="8195"/>
                    </a:lnTo>
                    <a:lnTo>
                      <a:pt x="1490005" y="20490"/>
                    </a:lnTo>
                    <a:lnTo>
                      <a:pt x="1576486" y="38520"/>
                    </a:lnTo>
                    <a:lnTo>
                      <a:pt x="1658999" y="60649"/>
                    </a:lnTo>
                    <a:lnTo>
                      <a:pt x="1735165" y="89334"/>
                    </a:lnTo>
                    <a:lnTo>
                      <a:pt x="1808952" y="120478"/>
                    </a:lnTo>
                    <a:lnTo>
                      <a:pt x="1876391" y="157358"/>
                    </a:lnTo>
                    <a:lnTo>
                      <a:pt x="1939862" y="199157"/>
                    </a:lnTo>
                    <a:lnTo>
                      <a:pt x="2000955" y="245873"/>
                    </a:lnTo>
                    <a:lnTo>
                      <a:pt x="2055699" y="295866"/>
                    </a:lnTo>
                    <a:lnTo>
                      <a:pt x="2105683" y="351598"/>
                    </a:lnTo>
                    <a:lnTo>
                      <a:pt x="2152493" y="409787"/>
                    </a:lnTo>
                    <a:lnTo>
                      <a:pt x="2193750" y="472075"/>
                    </a:lnTo>
                    <a:lnTo>
                      <a:pt x="2231834" y="537641"/>
                    </a:lnTo>
                    <a:lnTo>
                      <a:pt x="2257223" y="592553"/>
                    </a:lnTo>
                    <a:lnTo>
                      <a:pt x="2279437" y="654021"/>
                    </a:lnTo>
                    <a:lnTo>
                      <a:pt x="2299273" y="721226"/>
                    </a:lnTo>
                    <a:lnTo>
                      <a:pt x="2315141" y="794168"/>
                    </a:lnTo>
                    <a:lnTo>
                      <a:pt x="2327042" y="868749"/>
                    </a:lnTo>
                    <a:lnTo>
                      <a:pt x="2332595" y="945790"/>
                    </a:lnTo>
                    <a:lnTo>
                      <a:pt x="2334182" y="1024469"/>
                    </a:lnTo>
                    <a:lnTo>
                      <a:pt x="2329422" y="1102329"/>
                    </a:lnTo>
                    <a:lnTo>
                      <a:pt x="2319901" y="1178549"/>
                    </a:lnTo>
                    <a:lnTo>
                      <a:pt x="2302446" y="1253131"/>
                    </a:lnTo>
                    <a:lnTo>
                      <a:pt x="2279438" y="1317056"/>
                    </a:lnTo>
                    <a:lnTo>
                      <a:pt x="2251669" y="1376887"/>
                    </a:lnTo>
                    <a:lnTo>
                      <a:pt x="2218347" y="1431798"/>
                    </a:lnTo>
                    <a:lnTo>
                      <a:pt x="2184230" y="1485070"/>
                    </a:lnTo>
                    <a:lnTo>
                      <a:pt x="2146146" y="1537523"/>
                    </a:lnTo>
                    <a:lnTo>
                      <a:pt x="2108857" y="1586698"/>
                    </a:lnTo>
                    <a:lnTo>
                      <a:pt x="2071567" y="1637511"/>
                    </a:lnTo>
                    <a:lnTo>
                      <a:pt x="2035070" y="1688324"/>
                    </a:lnTo>
                    <a:lnTo>
                      <a:pt x="2010476" y="1729303"/>
                    </a:lnTo>
                    <a:lnTo>
                      <a:pt x="1990641" y="1776019"/>
                    </a:lnTo>
                    <a:lnTo>
                      <a:pt x="1974772" y="1825194"/>
                    </a:lnTo>
                    <a:lnTo>
                      <a:pt x="1962078" y="1878466"/>
                    </a:lnTo>
                    <a:lnTo>
                      <a:pt x="1960491" y="1903872"/>
                    </a:lnTo>
                    <a:lnTo>
                      <a:pt x="1962078" y="1934197"/>
                    </a:lnTo>
                    <a:lnTo>
                      <a:pt x="1966044" y="1971077"/>
                    </a:lnTo>
                    <a:lnTo>
                      <a:pt x="1971598" y="2009597"/>
                    </a:lnTo>
                    <a:lnTo>
                      <a:pt x="1980326" y="2051395"/>
                    </a:lnTo>
                    <a:lnTo>
                      <a:pt x="1990640" y="2093195"/>
                    </a:lnTo>
                    <a:lnTo>
                      <a:pt x="1991123" y="2095075"/>
                    </a:lnTo>
                    <a:lnTo>
                      <a:pt x="951135" y="2223889"/>
                    </a:lnTo>
                    <a:lnTo>
                      <a:pt x="947319" y="2215311"/>
                    </a:lnTo>
                    <a:lnTo>
                      <a:pt x="933038" y="2191544"/>
                    </a:lnTo>
                    <a:lnTo>
                      <a:pt x="917170" y="2176791"/>
                    </a:lnTo>
                    <a:lnTo>
                      <a:pt x="899716" y="2169415"/>
                    </a:lnTo>
                    <a:lnTo>
                      <a:pt x="879881" y="2166136"/>
                    </a:lnTo>
                    <a:lnTo>
                      <a:pt x="856872" y="2167777"/>
                    </a:lnTo>
                    <a:lnTo>
                      <a:pt x="833864" y="2171054"/>
                    </a:lnTo>
                    <a:lnTo>
                      <a:pt x="812442" y="2176791"/>
                    </a:lnTo>
                    <a:lnTo>
                      <a:pt x="791813" y="2182528"/>
                    </a:lnTo>
                    <a:lnTo>
                      <a:pt x="772771" y="2188264"/>
                    </a:lnTo>
                    <a:lnTo>
                      <a:pt x="758490" y="2193182"/>
                    </a:lnTo>
                    <a:lnTo>
                      <a:pt x="724374" y="2204657"/>
                    </a:lnTo>
                    <a:lnTo>
                      <a:pt x="685497" y="2215311"/>
                    </a:lnTo>
                    <a:lnTo>
                      <a:pt x="641861" y="2224326"/>
                    </a:lnTo>
                    <a:lnTo>
                      <a:pt x="595844" y="2230063"/>
                    </a:lnTo>
                    <a:lnTo>
                      <a:pt x="549827" y="2234981"/>
                    </a:lnTo>
                    <a:lnTo>
                      <a:pt x="503016" y="2236619"/>
                    </a:lnTo>
                    <a:lnTo>
                      <a:pt x="458585" y="2233342"/>
                    </a:lnTo>
                    <a:lnTo>
                      <a:pt x="416535" y="2225965"/>
                    </a:lnTo>
                    <a:lnTo>
                      <a:pt x="393527" y="2220229"/>
                    </a:lnTo>
                    <a:lnTo>
                      <a:pt x="370518" y="2209574"/>
                    </a:lnTo>
                    <a:lnTo>
                      <a:pt x="347509" y="2197280"/>
                    </a:lnTo>
                    <a:lnTo>
                      <a:pt x="327675" y="2182528"/>
                    </a:lnTo>
                    <a:lnTo>
                      <a:pt x="307047" y="2164497"/>
                    </a:lnTo>
                    <a:lnTo>
                      <a:pt x="291178" y="2145647"/>
                    </a:lnTo>
                    <a:lnTo>
                      <a:pt x="280070" y="2121880"/>
                    </a:lnTo>
                    <a:lnTo>
                      <a:pt x="271342" y="2094833"/>
                    </a:lnTo>
                    <a:lnTo>
                      <a:pt x="268169" y="2065329"/>
                    </a:lnTo>
                    <a:lnTo>
                      <a:pt x="271342" y="2032546"/>
                    </a:lnTo>
                    <a:lnTo>
                      <a:pt x="275310" y="2009597"/>
                    </a:lnTo>
                    <a:lnTo>
                      <a:pt x="280864" y="1984191"/>
                    </a:lnTo>
                    <a:lnTo>
                      <a:pt x="287211" y="1957964"/>
                    </a:lnTo>
                    <a:lnTo>
                      <a:pt x="289591" y="1932558"/>
                    </a:lnTo>
                    <a:lnTo>
                      <a:pt x="289591" y="1905512"/>
                    </a:lnTo>
                    <a:lnTo>
                      <a:pt x="282450" y="1881745"/>
                    </a:lnTo>
                    <a:lnTo>
                      <a:pt x="275310" y="1868630"/>
                    </a:lnTo>
                    <a:lnTo>
                      <a:pt x="262615" y="1856338"/>
                    </a:lnTo>
                    <a:lnTo>
                      <a:pt x="249128" y="1847322"/>
                    </a:lnTo>
                    <a:lnTo>
                      <a:pt x="234847" y="1839945"/>
                    </a:lnTo>
                    <a:lnTo>
                      <a:pt x="220565" y="1829291"/>
                    </a:lnTo>
                    <a:lnTo>
                      <a:pt x="209457" y="1817817"/>
                    </a:lnTo>
                    <a:lnTo>
                      <a:pt x="200730" y="1803065"/>
                    </a:lnTo>
                    <a:lnTo>
                      <a:pt x="197557" y="1786674"/>
                    </a:lnTo>
                    <a:lnTo>
                      <a:pt x="199143" y="1770281"/>
                    </a:lnTo>
                    <a:lnTo>
                      <a:pt x="204697" y="1754709"/>
                    </a:lnTo>
                    <a:lnTo>
                      <a:pt x="211838" y="1741596"/>
                    </a:lnTo>
                    <a:lnTo>
                      <a:pt x="216598" y="1728483"/>
                    </a:lnTo>
                    <a:lnTo>
                      <a:pt x="193590" y="1712092"/>
                    </a:lnTo>
                    <a:lnTo>
                      <a:pt x="177722" y="1695701"/>
                    </a:lnTo>
                    <a:lnTo>
                      <a:pt x="168994" y="1679309"/>
                    </a:lnTo>
                    <a:lnTo>
                      <a:pt x="167408" y="1661278"/>
                    </a:lnTo>
                    <a:lnTo>
                      <a:pt x="169787" y="1644887"/>
                    </a:lnTo>
                    <a:lnTo>
                      <a:pt x="176135" y="1626857"/>
                    </a:lnTo>
                    <a:lnTo>
                      <a:pt x="184862" y="1608826"/>
                    </a:lnTo>
                    <a:lnTo>
                      <a:pt x="194383" y="1590796"/>
                    </a:lnTo>
                    <a:lnTo>
                      <a:pt x="203111" y="1571944"/>
                    </a:lnTo>
                    <a:lnTo>
                      <a:pt x="211838" y="1553914"/>
                    </a:lnTo>
                    <a:lnTo>
                      <a:pt x="216598" y="1534245"/>
                    </a:lnTo>
                    <a:lnTo>
                      <a:pt x="200730" y="1519492"/>
                    </a:lnTo>
                    <a:lnTo>
                      <a:pt x="178514" y="1508018"/>
                    </a:lnTo>
                    <a:lnTo>
                      <a:pt x="153919" y="1497364"/>
                    </a:lnTo>
                    <a:lnTo>
                      <a:pt x="128531" y="1488349"/>
                    </a:lnTo>
                    <a:lnTo>
                      <a:pt x="102348" y="1479333"/>
                    </a:lnTo>
                    <a:lnTo>
                      <a:pt x="76166" y="1470318"/>
                    </a:lnTo>
                    <a:lnTo>
                      <a:pt x="51571" y="1459663"/>
                    </a:lnTo>
                    <a:lnTo>
                      <a:pt x="31736" y="1448189"/>
                    </a:lnTo>
                    <a:lnTo>
                      <a:pt x="14281" y="1431798"/>
                    </a:lnTo>
                    <a:lnTo>
                      <a:pt x="3967" y="1412128"/>
                    </a:lnTo>
                    <a:lnTo>
                      <a:pt x="0" y="1391638"/>
                    </a:lnTo>
                    <a:lnTo>
                      <a:pt x="3174" y="1371969"/>
                    </a:lnTo>
                    <a:lnTo>
                      <a:pt x="10314" y="1353938"/>
                    </a:lnTo>
                    <a:lnTo>
                      <a:pt x="21422" y="1339185"/>
                    </a:lnTo>
                    <a:lnTo>
                      <a:pt x="34909" y="1324433"/>
                    </a:lnTo>
                    <a:lnTo>
                      <a:pt x="47604" y="1312140"/>
                    </a:lnTo>
                    <a:lnTo>
                      <a:pt x="57919" y="1302305"/>
                    </a:lnTo>
                    <a:lnTo>
                      <a:pt x="88068" y="1266244"/>
                    </a:lnTo>
                    <a:lnTo>
                      <a:pt x="119803" y="1233461"/>
                    </a:lnTo>
                    <a:lnTo>
                      <a:pt x="151540" y="1200677"/>
                    </a:lnTo>
                    <a:lnTo>
                      <a:pt x="181689" y="1164615"/>
                    </a:lnTo>
                    <a:lnTo>
                      <a:pt x="210251" y="1129374"/>
                    </a:lnTo>
                    <a:lnTo>
                      <a:pt x="236433" y="1089215"/>
                    </a:lnTo>
                    <a:lnTo>
                      <a:pt x="257855" y="1045778"/>
                    </a:lnTo>
                    <a:lnTo>
                      <a:pt x="269756" y="1009716"/>
                    </a:lnTo>
                    <a:lnTo>
                      <a:pt x="273723" y="974475"/>
                    </a:lnTo>
                    <a:lnTo>
                      <a:pt x="273723" y="936775"/>
                    </a:lnTo>
                    <a:cubicBezTo>
                      <a:pt x="273459" y="923388"/>
                      <a:pt x="273194" y="910002"/>
                      <a:pt x="272930" y="896615"/>
                    </a:cubicBezTo>
                    <a:cubicBezTo>
                      <a:pt x="272401" y="883229"/>
                      <a:pt x="271871" y="869842"/>
                      <a:pt x="271342" y="856456"/>
                    </a:cubicBezTo>
                    <a:cubicBezTo>
                      <a:pt x="271871" y="841977"/>
                      <a:pt x="272401" y="827498"/>
                      <a:pt x="272930" y="813019"/>
                    </a:cubicBezTo>
                    <a:lnTo>
                      <a:pt x="276896" y="767123"/>
                    </a:lnTo>
                    <a:lnTo>
                      <a:pt x="321327" y="577800"/>
                    </a:lnTo>
                    <a:lnTo>
                      <a:pt x="349096" y="508956"/>
                    </a:lnTo>
                    <a:lnTo>
                      <a:pt x="382419" y="445030"/>
                    </a:lnTo>
                    <a:lnTo>
                      <a:pt x="421295" y="385200"/>
                    </a:lnTo>
                    <a:lnTo>
                      <a:pt x="465726" y="328650"/>
                    </a:lnTo>
                    <a:lnTo>
                      <a:pt x="514917" y="277017"/>
                    </a:lnTo>
                    <a:lnTo>
                      <a:pt x="568074" y="229481"/>
                    </a:lnTo>
                    <a:lnTo>
                      <a:pt x="625993" y="186044"/>
                    </a:lnTo>
                    <a:lnTo>
                      <a:pt x="686291" y="147523"/>
                    </a:lnTo>
                    <a:lnTo>
                      <a:pt x="751351" y="113101"/>
                    </a:lnTo>
                    <a:lnTo>
                      <a:pt x="817996" y="84416"/>
                    </a:lnTo>
                    <a:lnTo>
                      <a:pt x="885434" y="59010"/>
                    </a:lnTo>
                    <a:lnTo>
                      <a:pt x="1112347" y="7377"/>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ko-KR" altLang="en-US" sz="2701" dirty="0"/>
              </a:p>
            </p:txBody>
          </p:sp>
          <p:sp>
            <p:nvSpPr>
              <p:cNvPr id="32" name="Block Arc 30">
                <a:extLst>
                  <a:ext uri="{FF2B5EF4-FFF2-40B4-BE49-F238E27FC236}">
                    <a16:creationId xmlns:a16="http://schemas.microsoft.com/office/drawing/2014/main" id="{33FF11E4-8D7E-47FE-B83D-EB53FF3CAD96}"/>
                  </a:ext>
                </a:extLst>
              </p:cNvPr>
              <p:cNvSpPr/>
              <p:nvPr/>
            </p:nvSpPr>
            <p:spPr>
              <a:xfrm rot="324606">
                <a:off x="2229496" y="1098163"/>
                <a:ext cx="1202635" cy="1202635"/>
              </a:xfrm>
              <a:prstGeom prst="blockArc">
                <a:avLst>
                  <a:gd name="adj1" fmla="val 10088498"/>
                  <a:gd name="adj2" fmla="val 9280578"/>
                  <a:gd name="adj3" fmla="val 956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Graphic 69">
              <a:extLst>
                <a:ext uri="{FF2B5EF4-FFF2-40B4-BE49-F238E27FC236}">
                  <a16:creationId xmlns:a16="http://schemas.microsoft.com/office/drawing/2014/main" id="{7F94163C-9F9E-47A0-9B81-13A8AAF4ABA3}"/>
                </a:ext>
              </a:extLst>
            </p:cNvPr>
            <p:cNvSpPr/>
            <p:nvPr/>
          </p:nvSpPr>
          <p:spPr>
            <a:xfrm flipH="1">
              <a:off x="1674014" y="3603912"/>
              <a:ext cx="985833" cy="2774817"/>
            </a:xfrm>
            <a:custGeom>
              <a:avLst/>
              <a:gdLst>
                <a:gd name="connsiteX0" fmla="*/ 7144 w 361950"/>
                <a:gd name="connsiteY0" fmla="*/ 7144 h 1171575"/>
                <a:gd name="connsiteX1" fmla="*/ 29051 w 361950"/>
                <a:gd name="connsiteY1" fmla="*/ 51911 h 1171575"/>
                <a:gd name="connsiteX2" fmla="*/ 106204 w 361950"/>
                <a:gd name="connsiteY2" fmla="*/ 178594 h 1171575"/>
                <a:gd name="connsiteX3" fmla="*/ 108109 w 361950"/>
                <a:gd name="connsiteY3" fmla="*/ 229076 h 1171575"/>
                <a:gd name="connsiteX4" fmla="*/ 75724 w 361950"/>
                <a:gd name="connsiteY4" fmla="*/ 257651 h 1171575"/>
                <a:gd name="connsiteX5" fmla="*/ 60484 w 361950"/>
                <a:gd name="connsiteY5" fmla="*/ 404336 h 1171575"/>
                <a:gd name="connsiteX6" fmla="*/ 64294 w 361950"/>
                <a:gd name="connsiteY6" fmla="*/ 463391 h 1171575"/>
                <a:gd name="connsiteX7" fmla="*/ 76676 w 361950"/>
                <a:gd name="connsiteY7" fmla="*/ 611029 h 1171575"/>
                <a:gd name="connsiteX8" fmla="*/ 73819 w 361950"/>
                <a:gd name="connsiteY8" fmla="*/ 664369 h 1171575"/>
                <a:gd name="connsiteX9" fmla="*/ 72866 w 361950"/>
                <a:gd name="connsiteY9" fmla="*/ 813911 h 1171575"/>
                <a:gd name="connsiteX10" fmla="*/ 76676 w 361950"/>
                <a:gd name="connsiteY10" fmla="*/ 871061 h 1171575"/>
                <a:gd name="connsiteX11" fmla="*/ 69056 w 361950"/>
                <a:gd name="connsiteY11" fmla="*/ 1064419 h 1171575"/>
                <a:gd name="connsiteX12" fmla="*/ 118586 w 361950"/>
                <a:gd name="connsiteY12" fmla="*/ 1128236 h 1171575"/>
                <a:gd name="connsiteX13" fmla="*/ 174784 w 361950"/>
                <a:gd name="connsiteY13" fmla="*/ 1162526 h 1171575"/>
                <a:gd name="connsiteX14" fmla="*/ 195739 w 361950"/>
                <a:gd name="connsiteY14" fmla="*/ 1101566 h 1171575"/>
                <a:gd name="connsiteX15" fmla="*/ 206216 w 361950"/>
                <a:gd name="connsiteY15" fmla="*/ 159544 h 1171575"/>
                <a:gd name="connsiteX16" fmla="*/ 218599 w 361950"/>
                <a:gd name="connsiteY16" fmla="*/ 110014 h 1171575"/>
                <a:gd name="connsiteX17" fmla="*/ 233839 w 361950"/>
                <a:gd name="connsiteY17" fmla="*/ 160496 h 1171575"/>
                <a:gd name="connsiteX18" fmla="*/ 225266 w 361950"/>
                <a:gd name="connsiteY18" fmla="*/ 897731 h 1171575"/>
                <a:gd name="connsiteX19" fmla="*/ 225266 w 361950"/>
                <a:gd name="connsiteY19" fmla="*/ 1116806 h 1171575"/>
                <a:gd name="connsiteX20" fmla="*/ 245269 w 361950"/>
                <a:gd name="connsiteY20" fmla="*/ 1137761 h 1171575"/>
                <a:gd name="connsiteX21" fmla="*/ 311944 w 361950"/>
                <a:gd name="connsiteY21" fmla="*/ 1031081 h 1171575"/>
                <a:gd name="connsiteX22" fmla="*/ 319564 w 361950"/>
                <a:gd name="connsiteY22" fmla="*/ 98584 h 1171575"/>
                <a:gd name="connsiteX23" fmla="*/ 356711 w 361950"/>
                <a:gd name="connsiteY23" fmla="*/ 7144 h 1171575"/>
                <a:gd name="connsiteX24" fmla="*/ 7144 w 361950"/>
                <a:gd name="connsiteY24" fmla="*/ 7144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1950" h="1171575">
                  <a:moveTo>
                    <a:pt x="7144" y="7144"/>
                  </a:moveTo>
                  <a:cubicBezTo>
                    <a:pt x="20479" y="19526"/>
                    <a:pt x="29051" y="36671"/>
                    <a:pt x="29051" y="51911"/>
                  </a:cubicBezTo>
                  <a:cubicBezTo>
                    <a:pt x="30004" y="114776"/>
                    <a:pt x="63341" y="147161"/>
                    <a:pt x="106204" y="178594"/>
                  </a:cubicBezTo>
                  <a:cubicBezTo>
                    <a:pt x="129064" y="194786"/>
                    <a:pt x="127159" y="211931"/>
                    <a:pt x="108109" y="229076"/>
                  </a:cubicBezTo>
                  <a:cubicBezTo>
                    <a:pt x="97631" y="238601"/>
                    <a:pt x="87154" y="248126"/>
                    <a:pt x="75724" y="257651"/>
                  </a:cubicBezTo>
                  <a:cubicBezTo>
                    <a:pt x="22384" y="301466"/>
                    <a:pt x="16669" y="350044"/>
                    <a:pt x="60484" y="404336"/>
                  </a:cubicBezTo>
                  <a:cubicBezTo>
                    <a:pt x="77629" y="425291"/>
                    <a:pt x="78581" y="440531"/>
                    <a:pt x="64294" y="463391"/>
                  </a:cubicBezTo>
                  <a:cubicBezTo>
                    <a:pt x="18574" y="531019"/>
                    <a:pt x="20479" y="551021"/>
                    <a:pt x="76676" y="611029"/>
                  </a:cubicBezTo>
                  <a:cubicBezTo>
                    <a:pt x="95726" y="631984"/>
                    <a:pt x="97631" y="645319"/>
                    <a:pt x="73819" y="664369"/>
                  </a:cubicBezTo>
                  <a:cubicBezTo>
                    <a:pt x="16669" y="711041"/>
                    <a:pt x="15716" y="765334"/>
                    <a:pt x="72866" y="813911"/>
                  </a:cubicBezTo>
                  <a:cubicBezTo>
                    <a:pt x="97631" y="834866"/>
                    <a:pt x="97631" y="848201"/>
                    <a:pt x="76676" y="871061"/>
                  </a:cubicBezTo>
                  <a:cubicBezTo>
                    <a:pt x="17621" y="932974"/>
                    <a:pt x="16669" y="995839"/>
                    <a:pt x="69056" y="1064419"/>
                  </a:cubicBezTo>
                  <a:cubicBezTo>
                    <a:pt x="85249" y="1085374"/>
                    <a:pt x="102394" y="1107281"/>
                    <a:pt x="118586" y="1128236"/>
                  </a:cubicBezTo>
                  <a:cubicBezTo>
                    <a:pt x="132874" y="1146334"/>
                    <a:pt x="146209" y="1172051"/>
                    <a:pt x="174784" y="1162526"/>
                  </a:cubicBezTo>
                  <a:cubicBezTo>
                    <a:pt x="206216" y="1153001"/>
                    <a:pt x="195739" y="1122521"/>
                    <a:pt x="195739" y="1101566"/>
                  </a:cubicBezTo>
                  <a:cubicBezTo>
                    <a:pt x="197644" y="787241"/>
                    <a:pt x="195739" y="472916"/>
                    <a:pt x="206216" y="159544"/>
                  </a:cubicBezTo>
                  <a:cubicBezTo>
                    <a:pt x="207169" y="141446"/>
                    <a:pt x="198596" y="110014"/>
                    <a:pt x="218599" y="110014"/>
                  </a:cubicBezTo>
                  <a:cubicBezTo>
                    <a:pt x="245269" y="110014"/>
                    <a:pt x="233839" y="142399"/>
                    <a:pt x="233839" y="160496"/>
                  </a:cubicBezTo>
                  <a:cubicBezTo>
                    <a:pt x="235744" y="406241"/>
                    <a:pt x="231934" y="651986"/>
                    <a:pt x="225266" y="897731"/>
                  </a:cubicBezTo>
                  <a:cubicBezTo>
                    <a:pt x="225266" y="971074"/>
                    <a:pt x="225266" y="1043464"/>
                    <a:pt x="225266" y="1116806"/>
                  </a:cubicBezTo>
                  <a:cubicBezTo>
                    <a:pt x="225266" y="1128236"/>
                    <a:pt x="222409" y="1154906"/>
                    <a:pt x="245269" y="1137761"/>
                  </a:cubicBezTo>
                  <a:cubicBezTo>
                    <a:pt x="279559" y="1112044"/>
                    <a:pt x="311944" y="1086326"/>
                    <a:pt x="311944" y="1031081"/>
                  </a:cubicBezTo>
                  <a:cubicBezTo>
                    <a:pt x="311944" y="720566"/>
                    <a:pt x="316706" y="409099"/>
                    <a:pt x="319564" y="98584"/>
                  </a:cubicBezTo>
                  <a:cubicBezTo>
                    <a:pt x="319564" y="57626"/>
                    <a:pt x="332899" y="26194"/>
                    <a:pt x="356711" y="7144"/>
                  </a:cubicBezTo>
                  <a:lnTo>
                    <a:pt x="7144" y="7144"/>
                  </a:lnTo>
                  <a:close/>
                </a:path>
              </a:pathLst>
            </a:custGeom>
            <a:solidFill>
              <a:schemeClr val="accent3"/>
            </a:solidFill>
            <a:ln w="9525" cap="flat">
              <a:noFill/>
              <a:prstDash val="solid"/>
              <a:miter/>
            </a:ln>
          </p:spPr>
          <p:txBody>
            <a:bodyPr rtlCol="0" anchor="ctr"/>
            <a:lstStyle/>
            <a:p>
              <a:endParaRPr lang="en-US" dirty="0"/>
            </a:p>
          </p:txBody>
        </p:sp>
      </p:grpSp>
      <p:sp>
        <p:nvSpPr>
          <p:cNvPr id="35" name="TextBox 34">
            <a:extLst>
              <a:ext uri="{FF2B5EF4-FFF2-40B4-BE49-F238E27FC236}">
                <a16:creationId xmlns:a16="http://schemas.microsoft.com/office/drawing/2014/main" id="{D69C6355-1272-6A7B-C7E7-A74716F3733D}"/>
              </a:ext>
            </a:extLst>
          </p:cNvPr>
          <p:cNvSpPr txBox="1"/>
          <p:nvPr/>
        </p:nvSpPr>
        <p:spPr>
          <a:xfrm>
            <a:off x="3592991" y="1451047"/>
            <a:ext cx="8164844" cy="4305730"/>
          </a:xfrm>
          <a:prstGeom prst="rect">
            <a:avLst/>
          </a:prstGeom>
          <a:noFill/>
        </p:spPr>
        <p:txBody>
          <a:bodyPr wrap="square">
            <a:spAutoFit/>
          </a:bodyPr>
          <a:lstStyle/>
          <a:p>
            <a:pPr>
              <a:lnSpc>
                <a:spcPct val="200000"/>
              </a:lnSpc>
            </a:pPr>
            <a:r>
              <a:rPr lang="en-IN" sz="2000" dirty="0"/>
              <a:t>			Free Registration. </a:t>
            </a:r>
          </a:p>
          <a:p>
            <a:pPr>
              <a:lnSpc>
                <a:spcPct val="200000"/>
              </a:lnSpc>
            </a:pPr>
            <a:r>
              <a:rPr lang="en-IN" sz="2000" dirty="0"/>
              <a:t>		For Activation retail only 100 BV</a:t>
            </a:r>
          </a:p>
          <a:p>
            <a:pPr>
              <a:lnSpc>
                <a:spcPct val="200000"/>
              </a:lnSpc>
            </a:pPr>
            <a:r>
              <a:rPr lang="en-IN" sz="2000" dirty="0"/>
              <a:t>	Product purchase (Multi order) in lifetime.</a:t>
            </a:r>
          </a:p>
          <a:p>
            <a:pPr>
              <a:lnSpc>
                <a:spcPct val="200000"/>
              </a:lnSpc>
            </a:pPr>
            <a:r>
              <a:rPr lang="en-IN" sz="2000" dirty="0"/>
              <a:t>Get all Company benefits and start a lifetime in the company plan.</a:t>
            </a:r>
          </a:p>
          <a:p>
            <a:pPr>
              <a:lnSpc>
                <a:spcPct val="200000"/>
              </a:lnSpc>
            </a:pPr>
            <a:r>
              <a:rPr lang="en-IN" sz="2000" dirty="0"/>
              <a:t>	No reinvestment and the product refund policy is 15 days. </a:t>
            </a:r>
          </a:p>
          <a:p>
            <a:pPr>
              <a:lnSpc>
                <a:spcPct val="200000"/>
              </a:lnSpc>
            </a:pPr>
            <a:r>
              <a:rPr lang="en-IN" sz="2000" dirty="0"/>
              <a:t>		No Time Limits.</a:t>
            </a:r>
          </a:p>
          <a:p>
            <a:pPr>
              <a:lnSpc>
                <a:spcPct val="200000"/>
              </a:lnSpc>
            </a:pPr>
            <a:r>
              <a:rPr lang="en-IN" sz="2000" dirty="0"/>
              <a:t>			Pay-out: Weekly &amp; last date of month </a:t>
            </a:r>
          </a:p>
        </p:txBody>
      </p:sp>
      <p:sp>
        <p:nvSpPr>
          <p:cNvPr id="36" name="Chevron 63">
            <a:extLst>
              <a:ext uri="{FF2B5EF4-FFF2-40B4-BE49-F238E27FC236}">
                <a16:creationId xmlns:a16="http://schemas.microsoft.com/office/drawing/2014/main" id="{827738D3-6CB6-B488-366C-F3AA725B7773}"/>
              </a:ext>
            </a:extLst>
          </p:cNvPr>
          <p:cNvSpPr/>
          <p:nvPr/>
        </p:nvSpPr>
        <p:spPr>
          <a:xfrm>
            <a:off x="6024767" y="1736895"/>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37" name="Chevron 63">
            <a:extLst>
              <a:ext uri="{FF2B5EF4-FFF2-40B4-BE49-F238E27FC236}">
                <a16:creationId xmlns:a16="http://schemas.microsoft.com/office/drawing/2014/main" id="{CED2BDF2-DF41-954E-1D87-A4B148B8DC5F}"/>
              </a:ext>
            </a:extLst>
          </p:cNvPr>
          <p:cNvSpPr/>
          <p:nvPr/>
        </p:nvSpPr>
        <p:spPr>
          <a:xfrm>
            <a:off x="5151007" y="2351108"/>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38" name="Chevron 63">
            <a:extLst>
              <a:ext uri="{FF2B5EF4-FFF2-40B4-BE49-F238E27FC236}">
                <a16:creationId xmlns:a16="http://schemas.microsoft.com/office/drawing/2014/main" id="{43F987BB-E4D7-33BF-53AD-8A9B4F547D57}"/>
              </a:ext>
            </a:extLst>
          </p:cNvPr>
          <p:cNvSpPr/>
          <p:nvPr/>
        </p:nvSpPr>
        <p:spPr>
          <a:xfrm>
            <a:off x="4206127" y="2965788"/>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39" name="Chevron 63">
            <a:extLst>
              <a:ext uri="{FF2B5EF4-FFF2-40B4-BE49-F238E27FC236}">
                <a16:creationId xmlns:a16="http://schemas.microsoft.com/office/drawing/2014/main" id="{19616186-FB4E-CB2F-E57B-82430EA0FE10}"/>
              </a:ext>
            </a:extLst>
          </p:cNvPr>
          <p:cNvSpPr/>
          <p:nvPr/>
        </p:nvSpPr>
        <p:spPr>
          <a:xfrm>
            <a:off x="3343958" y="3579944"/>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40" name="Chevron 63">
            <a:extLst>
              <a:ext uri="{FF2B5EF4-FFF2-40B4-BE49-F238E27FC236}">
                <a16:creationId xmlns:a16="http://schemas.microsoft.com/office/drawing/2014/main" id="{093D5E73-4722-CE62-90BF-030BC400C0D2}"/>
              </a:ext>
            </a:extLst>
          </p:cNvPr>
          <p:cNvSpPr/>
          <p:nvPr/>
        </p:nvSpPr>
        <p:spPr>
          <a:xfrm>
            <a:off x="4206126" y="4180709"/>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41" name="Chevron 63">
            <a:extLst>
              <a:ext uri="{FF2B5EF4-FFF2-40B4-BE49-F238E27FC236}">
                <a16:creationId xmlns:a16="http://schemas.microsoft.com/office/drawing/2014/main" id="{3BB38E93-CC3F-9432-E9A7-79A257D24EEE}"/>
              </a:ext>
            </a:extLst>
          </p:cNvPr>
          <p:cNvSpPr/>
          <p:nvPr/>
        </p:nvSpPr>
        <p:spPr>
          <a:xfrm>
            <a:off x="5151006" y="4800355"/>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lumMod val="75000"/>
                  <a:lumOff val="25000"/>
                </a:schemeClr>
              </a:solidFill>
            </a:endParaRPr>
          </a:p>
        </p:txBody>
      </p:sp>
      <p:sp>
        <p:nvSpPr>
          <p:cNvPr id="42" name="Chevron 63">
            <a:extLst>
              <a:ext uri="{FF2B5EF4-FFF2-40B4-BE49-F238E27FC236}">
                <a16:creationId xmlns:a16="http://schemas.microsoft.com/office/drawing/2014/main" id="{2ECE2C06-F647-6C48-EB70-090E31FE4A2B}"/>
              </a:ext>
            </a:extLst>
          </p:cNvPr>
          <p:cNvSpPr/>
          <p:nvPr/>
        </p:nvSpPr>
        <p:spPr>
          <a:xfrm>
            <a:off x="6055246" y="5414573"/>
            <a:ext cx="223633" cy="22398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endParaRPr>
          </a:p>
        </p:txBody>
      </p:sp>
      <p:pic>
        <p:nvPicPr>
          <p:cNvPr id="3" name="Picture 2">
            <a:extLst>
              <a:ext uri="{FF2B5EF4-FFF2-40B4-BE49-F238E27FC236}">
                <a16:creationId xmlns:a16="http://schemas.microsoft.com/office/drawing/2014/main" id="{B809AC0C-131E-AD68-5C16-4CC8A0396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Tree>
    <p:extLst>
      <p:ext uri="{BB962C8B-B14F-4D97-AF65-F5344CB8AC3E}">
        <p14:creationId xmlns:p14="http://schemas.microsoft.com/office/powerpoint/2010/main" val="244734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29AB54-143D-5E44-4BBB-A5A2F6348FB0}"/>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RETAIL </a:t>
            </a:r>
            <a:r>
              <a:rPr lang="en-US" b="1" dirty="0">
                <a:solidFill>
                  <a:srgbClr val="FFC000"/>
                </a:solidFill>
                <a:effectLst>
                  <a:outerShdw blurRad="38100" dist="38100" dir="2700000" algn="tl">
                    <a:srgbClr val="000000">
                      <a:alpha val="43137"/>
                    </a:srgbClr>
                  </a:outerShdw>
                </a:effectLst>
              </a:rPr>
              <a:t>PROFIT</a:t>
            </a:r>
          </a:p>
        </p:txBody>
      </p:sp>
      <p:pic>
        <p:nvPicPr>
          <p:cNvPr id="14" name="Picture 13">
            <a:extLst>
              <a:ext uri="{FF2B5EF4-FFF2-40B4-BE49-F238E27FC236}">
                <a16:creationId xmlns:a16="http://schemas.microsoft.com/office/drawing/2014/main" id="{46C83F7A-5384-8D9C-027C-869E13231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
        <p:nvSpPr>
          <p:cNvPr id="5" name="TextBox 4">
            <a:extLst>
              <a:ext uri="{FF2B5EF4-FFF2-40B4-BE49-F238E27FC236}">
                <a16:creationId xmlns:a16="http://schemas.microsoft.com/office/drawing/2014/main" id="{F3163CBA-E139-0CB9-3737-6049E8E67D8D}"/>
              </a:ext>
            </a:extLst>
          </p:cNvPr>
          <p:cNvSpPr txBox="1"/>
          <p:nvPr/>
        </p:nvSpPr>
        <p:spPr>
          <a:xfrm>
            <a:off x="4191443" y="3406880"/>
            <a:ext cx="3809114" cy="369332"/>
          </a:xfrm>
          <a:prstGeom prst="rect">
            <a:avLst/>
          </a:prstGeom>
          <a:noFill/>
        </p:spPr>
        <p:txBody>
          <a:bodyPr wrap="square">
            <a:spAutoFit/>
          </a:bodyPr>
          <a:lstStyle/>
          <a:p>
            <a:pPr algn="ctr"/>
            <a:r>
              <a:rPr lang="en-US" sz="1800" dirty="0">
                <a:effectLst>
                  <a:outerShdw blurRad="38100" dist="38100" dir="2700000" algn="tl">
                    <a:srgbClr val="000000">
                      <a:alpha val="43137"/>
                    </a:srgbClr>
                  </a:outerShdw>
                </a:effectLst>
              </a:rPr>
              <a:t>25% to 30% For active Member.</a:t>
            </a:r>
            <a:endParaRPr lang="en-IN"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415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29AB54-143D-5E44-4BBB-A5A2F6348FB0}"/>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Direct Sponsor </a:t>
            </a:r>
            <a:r>
              <a:rPr lang="en-US" b="1" dirty="0">
                <a:solidFill>
                  <a:srgbClr val="FFC000"/>
                </a:solidFill>
                <a:effectLst>
                  <a:outerShdw blurRad="38100" dist="38100" dir="2700000" algn="tl">
                    <a:srgbClr val="000000">
                      <a:alpha val="43137"/>
                    </a:srgbClr>
                  </a:outerShdw>
                </a:effectLst>
              </a:rPr>
              <a:t>INCOME</a:t>
            </a:r>
          </a:p>
        </p:txBody>
      </p:sp>
      <p:pic>
        <p:nvPicPr>
          <p:cNvPr id="14" name="Picture 13">
            <a:extLst>
              <a:ext uri="{FF2B5EF4-FFF2-40B4-BE49-F238E27FC236}">
                <a16:creationId xmlns:a16="http://schemas.microsoft.com/office/drawing/2014/main" id="{46C83F7A-5384-8D9C-027C-869E13231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
        <p:nvSpPr>
          <p:cNvPr id="5" name="TextBox 4">
            <a:extLst>
              <a:ext uri="{FF2B5EF4-FFF2-40B4-BE49-F238E27FC236}">
                <a16:creationId xmlns:a16="http://schemas.microsoft.com/office/drawing/2014/main" id="{F3163CBA-E139-0CB9-3737-6049E8E67D8D}"/>
              </a:ext>
            </a:extLst>
          </p:cNvPr>
          <p:cNvSpPr txBox="1"/>
          <p:nvPr/>
        </p:nvSpPr>
        <p:spPr>
          <a:xfrm>
            <a:off x="3006356" y="3122059"/>
            <a:ext cx="6182832" cy="369332"/>
          </a:xfrm>
          <a:prstGeom prst="rect">
            <a:avLst/>
          </a:prstGeom>
          <a:noFill/>
        </p:spPr>
        <p:txBody>
          <a:bodyPr wrap="square">
            <a:spAutoFit/>
          </a:bodyPr>
          <a:lstStyle/>
          <a:p>
            <a:pPr algn="ctr"/>
            <a:r>
              <a:rPr lang="en-US" sz="1800" dirty="0">
                <a:effectLst>
                  <a:outerShdw blurRad="38100" dist="38100" dir="2700000" algn="tl">
                    <a:srgbClr val="000000">
                      <a:alpha val="43137"/>
                    </a:srgbClr>
                  </a:outerShdw>
                </a:effectLst>
              </a:rPr>
              <a:t>INCOME 250 INR on downline activation </a:t>
            </a:r>
            <a:endParaRPr lang="en-IN"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6387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37B31-0647-E62B-D16E-40867EDDA1B4}"/>
              </a:ext>
            </a:extLst>
          </p:cNvPr>
          <p:cNvPicPr>
            <a:picLocks noChangeAspect="1"/>
          </p:cNvPicPr>
          <p:nvPr/>
        </p:nvPicPr>
        <p:blipFill>
          <a:blip r:embed="rId2">
            <a:alphaModFix amt="5000"/>
          </a:blip>
          <a:stretch>
            <a:fillRect/>
          </a:stretch>
        </p:blipFill>
        <p:spPr>
          <a:xfrm>
            <a:off x="2031" y="0"/>
            <a:ext cx="12187938" cy="6858000"/>
          </a:xfrm>
          <a:prstGeom prst="rect">
            <a:avLst/>
          </a:prstGeom>
        </p:spPr>
      </p:pic>
      <p:sp>
        <p:nvSpPr>
          <p:cNvPr id="8" name="TextBox 7">
            <a:extLst>
              <a:ext uri="{FF2B5EF4-FFF2-40B4-BE49-F238E27FC236}">
                <a16:creationId xmlns:a16="http://schemas.microsoft.com/office/drawing/2014/main" id="{5CF5BDA4-10C7-46A6-AC30-523A3FC438AC}"/>
              </a:ext>
            </a:extLst>
          </p:cNvPr>
          <p:cNvSpPr txBox="1"/>
          <p:nvPr/>
        </p:nvSpPr>
        <p:spPr>
          <a:xfrm>
            <a:off x="5337110" y="1607159"/>
            <a:ext cx="6570403" cy="4339650"/>
          </a:xfrm>
          <a:prstGeom prst="rect">
            <a:avLst/>
          </a:prstGeom>
          <a:noFill/>
        </p:spPr>
        <p:txBody>
          <a:bodyPr wrap="square" rtlCol="0" anchor="ctr">
            <a:spAutoFit/>
          </a:bodyPr>
          <a:lstStyle/>
          <a:p>
            <a:r>
              <a:rPr lang="en-IN" sz="4800" dirty="0">
                <a:solidFill>
                  <a:schemeClr val="bg1"/>
                </a:solidFill>
                <a:latin typeface="Arial Black" panose="020B0A04020102020204" pitchFamily="34" charset="0"/>
              </a:rPr>
              <a:t>HOW </a:t>
            </a:r>
          </a:p>
          <a:p>
            <a:r>
              <a:rPr lang="en-IN" sz="6000" dirty="0">
                <a:solidFill>
                  <a:srgbClr val="FFC000"/>
                </a:solidFill>
                <a:latin typeface="Arial Black" panose="020B0A04020102020204" pitchFamily="34" charset="0"/>
              </a:rPr>
              <a:t>  MANY</a:t>
            </a:r>
            <a:r>
              <a:rPr lang="en-IN" sz="4800" dirty="0">
                <a:solidFill>
                  <a:schemeClr val="bg1"/>
                </a:solidFill>
                <a:latin typeface="Arial Black" panose="020B0A04020102020204" pitchFamily="34" charset="0"/>
              </a:rPr>
              <a:t> </a:t>
            </a:r>
          </a:p>
          <a:p>
            <a:r>
              <a:rPr lang="en-IN" sz="4800" dirty="0">
                <a:solidFill>
                  <a:schemeClr val="bg1"/>
                </a:solidFill>
                <a:latin typeface="Arial Black" panose="020B0A04020102020204" pitchFamily="34" charset="0"/>
              </a:rPr>
              <a:t>     TIMES</a:t>
            </a:r>
          </a:p>
          <a:p>
            <a:r>
              <a:rPr lang="en-IN" sz="6000" dirty="0">
                <a:solidFill>
                  <a:srgbClr val="FFC000"/>
                </a:solidFill>
                <a:latin typeface="Arial Black" panose="020B0A04020102020204" pitchFamily="34" charset="0"/>
              </a:rPr>
              <a:t>        WE GET </a:t>
            </a:r>
          </a:p>
          <a:p>
            <a:r>
              <a:rPr lang="en-IN" sz="6000" dirty="0">
                <a:solidFill>
                  <a:srgbClr val="FFC000"/>
                </a:solidFill>
                <a:latin typeface="Arial Black" panose="020B0A04020102020204" pitchFamily="34" charset="0"/>
              </a:rPr>
              <a:t>			A </a:t>
            </a:r>
            <a:r>
              <a:rPr lang="en-IN" sz="4800" dirty="0">
                <a:solidFill>
                  <a:schemeClr val="bg1"/>
                </a:solidFill>
                <a:latin typeface="Arial Black" panose="020B0A04020102020204" pitchFamily="34" charset="0"/>
              </a:rPr>
              <a:t>LIFE ? </a:t>
            </a:r>
            <a:endParaRPr lang="en-IN" sz="900" dirty="0">
              <a:solidFill>
                <a:schemeClr val="bg1"/>
              </a:solidFill>
              <a:latin typeface="Arial Black" panose="020B0A04020102020204" pitchFamily="34" charset="0"/>
            </a:endParaRPr>
          </a:p>
        </p:txBody>
      </p:sp>
      <p:pic>
        <p:nvPicPr>
          <p:cNvPr id="2" name="Picture 1">
            <a:extLst>
              <a:ext uri="{FF2B5EF4-FFF2-40B4-BE49-F238E27FC236}">
                <a16:creationId xmlns:a16="http://schemas.microsoft.com/office/drawing/2014/main" id="{8EB65603-FA88-9CAE-CCD7-A9F971AF7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349" y="1208860"/>
            <a:ext cx="1751046" cy="1751046"/>
          </a:xfrm>
          <a:prstGeom prst="rect">
            <a:avLst/>
          </a:prstGeom>
        </p:spPr>
      </p:pic>
    </p:spTree>
    <p:extLst>
      <p:ext uri="{BB962C8B-B14F-4D97-AF65-F5344CB8AC3E}">
        <p14:creationId xmlns:p14="http://schemas.microsoft.com/office/powerpoint/2010/main" val="1263764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3ECA9EF8-3273-3819-107B-8E53B4B19A35}"/>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32079" y="-339509"/>
            <a:ext cx="12192000"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dirty="0">
                <a:effectLst>
                  <a:outerShdw blurRad="38100" dist="38100" dir="2700000" algn="tl">
                    <a:srgbClr val="000000">
                      <a:alpha val="43137"/>
                    </a:srgbClr>
                  </a:outerShdw>
                </a:effectLst>
              </a:rPr>
              <a:t>PAIR </a:t>
            </a:r>
            <a:r>
              <a:rPr lang="en-US" b="1" dirty="0">
                <a:solidFill>
                  <a:srgbClr val="FFC000"/>
                </a:solidFill>
                <a:effectLst>
                  <a:outerShdw blurRad="38100" dist="38100" dir="2700000" algn="tl">
                    <a:srgbClr val="000000">
                      <a:alpha val="43137"/>
                    </a:srgbClr>
                  </a:outerShdw>
                </a:effectLst>
              </a:rPr>
              <a:t>INCOME</a:t>
            </a:r>
          </a:p>
        </p:txBody>
      </p:sp>
      <p:sp>
        <p:nvSpPr>
          <p:cNvPr id="27" name="TextBox 26">
            <a:extLst>
              <a:ext uri="{FF2B5EF4-FFF2-40B4-BE49-F238E27FC236}">
                <a16:creationId xmlns:a16="http://schemas.microsoft.com/office/drawing/2014/main" id="{943CFC60-3D4B-89AB-C4C9-54B685BEED8B}"/>
              </a:ext>
            </a:extLst>
          </p:cNvPr>
          <p:cNvSpPr txBox="1"/>
          <p:nvPr/>
        </p:nvSpPr>
        <p:spPr>
          <a:xfrm>
            <a:off x="3481986" y="1154301"/>
            <a:ext cx="5954469" cy="872034"/>
          </a:xfrm>
          <a:prstGeom prst="rect">
            <a:avLst/>
          </a:prstGeom>
          <a:noFill/>
        </p:spPr>
        <p:txBody>
          <a:bodyPr wrap="square">
            <a:spAutoFit/>
          </a:bodyPr>
          <a:lstStyle/>
          <a:p>
            <a:pPr>
              <a:lnSpc>
                <a:spcPct val="150000"/>
              </a:lnSpc>
            </a:pPr>
            <a:r>
              <a:rPr lang="en-IN" dirty="0"/>
              <a:t>It will work in two Team  Its Like A Team and B Team. </a:t>
            </a:r>
            <a:br>
              <a:rPr lang="en-IN" dirty="0"/>
            </a:br>
            <a:endParaRPr lang="en-IN" dirty="0"/>
          </a:p>
        </p:txBody>
      </p:sp>
      <p:sp>
        <p:nvSpPr>
          <p:cNvPr id="28" name="Rounded Rectangle 3">
            <a:extLst>
              <a:ext uri="{FF2B5EF4-FFF2-40B4-BE49-F238E27FC236}">
                <a16:creationId xmlns:a16="http://schemas.microsoft.com/office/drawing/2014/main" id="{8E6B709C-5282-3E60-6B94-404F3B2AAF32}"/>
              </a:ext>
            </a:extLst>
          </p:cNvPr>
          <p:cNvSpPr/>
          <p:nvPr/>
        </p:nvSpPr>
        <p:spPr>
          <a:xfrm>
            <a:off x="4561841" y="2656840"/>
            <a:ext cx="2804160" cy="77216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29" name="Rounded Rectangle 10">
            <a:extLst>
              <a:ext uri="{FF2B5EF4-FFF2-40B4-BE49-F238E27FC236}">
                <a16:creationId xmlns:a16="http://schemas.microsoft.com/office/drawing/2014/main" id="{F3B56922-7DC6-E33E-409D-B78133091E0A}"/>
              </a:ext>
            </a:extLst>
          </p:cNvPr>
          <p:cNvSpPr/>
          <p:nvPr/>
        </p:nvSpPr>
        <p:spPr>
          <a:xfrm>
            <a:off x="4150361" y="4038600"/>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30" name="Rounded Rectangle 12">
            <a:extLst>
              <a:ext uri="{FF2B5EF4-FFF2-40B4-BE49-F238E27FC236}">
                <a16:creationId xmlns:a16="http://schemas.microsoft.com/office/drawing/2014/main" id="{B676A397-27D6-BDE4-E23B-40A44C91032D}"/>
              </a:ext>
            </a:extLst>
          </p:cNvPr>
          <p:cNvSpPr/>
          <p:nvPr/>
        </p:nvSpPr>
        <p:spPr>
          <a:xfrm>
            <a:off x="6954521" y="4038600"/>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31" name="Rectangle 30">
            <a:extLst>
              <a:ext uri="{FF2B5EF4-FFF2-40B4-BE49-F238E27FC236}">
                <a16:creationId xmlns:a16="http://schemas.microsoft.com/office/drawing/2014/main" id="{BE643480-CF3C-5ABB-6B0A-04361FCF7090}"/>
              </a:ext>
            </a:extLst>
          </p:cNvPr>
          <p:cNvSpPr/>
          <p:nvPr/>
        </p:nvSpPr>
        <p:spPr>
          <a:xfrm>
            <a:off x="4870450" y="2812087"/>
            <a:ext cx="2186941" cy="461665"/>
          </a:xfrm>
          <a:prstGeom prst="rect">
            <a:avLst/>
          </a:prstGeom>
        </p:spPr>
        <p:txBody>
          <a:bodyPr wrap="square">
            <a:spAutoFit/>
          </a:bodyPr>
          <a:lstStyle/>
          <a:p>
            <a:pPr algn="ctr"/>
            <a:r>
              <a:rPr lang="en-US" sz="2400" dirty="0">
                <a:latin typeface="Arial (Body)"/>
              </a:rPr>
              <a:t>TEAM / SALE</a:t>
            </a:r>
            <a:endParaRPr lang="en-IN" sz="2400" dirty="0">
              <a:latin typeface="Arial (Body)"/>
            </a:endParaRPr>
          </a:p>
        </p:txBody>
      </p:sp>
      <p:sp>
        <p:nvSpPr>
          <p:cNvPr id="32" name="Rectangle 31">
            <a:extLst>
              <a:ext uri="{FF2B5EF4-FFF2-40B4-BE49-F238E27FC236}">
                <a16:creationId xmlns:a16="http://schemas.microsoft.com/office/drawing/2014/main" id="{9F1333DA-CC85-89A5-EA2C-2FFBAEE38ED6}"/>
              </a:ext>
            </a:extLst>
          </p:cNvPr>
          <p:cNvSpPr/>
          <p:nvPr/>
        </p:nvSpPr>
        <p:spPr>
          <a:xfrm>
            <a:off x="4266565" y="4132887"/>
            <a:ext cx="590551" cy="461665"/>
          </a:xfrm>
          <a:prstGeom prst="rect">
            <a:avLst/>
          </a:prstGeom>
        </p:spPr>
        <p:txBody>
          <a:bodyPr wrap="square">
            <a:spAutoFit/>
          </a:bodyPr>
          <a:lstStyle/>
          <a:p>
            <a:pPr algn="ctr"/>
            <a:r>
              <a:rPr lang="en-US" sz="2400" dirty="0">
                <a:latin typeface="Arial (Body)"/>
              </a:rPr>
              <a:t>A</a:t>
            </a:r>
            <a:endParaRPr lang="en-IN" sz="2400" dirty="0">
              <a:latin typeface="Arial (Body)"/>
            </a:endParaRPr>
          </a:p>
        </p:txBody>
      </p:sp>
      <p:sp>
        <p:nvSpPr>
          <p:cNvPr id="33" name="Rectangle 32">
            <a:extLst>
              <a:ext uri="{FF2B5EF4-FFF2-40B4-BE49-F238E27FC236}">
                <a16:creationId xmlns:a16="http://schemas.microsoft.com/office/drawing/2014/main" id="{1C1716DD-80EE-6A46-46E4-640802B416FF}"/>
              </a:ext>
            </a:extLst>
          </p:cNvPr>
          <p:cNvSpPr/>
          <p:nvPr/>
        </p:nvSpPr>
        <p:spPr>
          <a:xfrm>
            <a:off x="7070725" y="4132886"/>
            <a:ext cx="590551" cy="461665"/>
          </a:xfrm>
          <a:prstGeom prst="rect">
            <a:avLst/>
          </a:prstGeom>
        </p:spPr>
        <p:txBody>
          <a:bodyPr wrap="square">
            <a:spAutoFit/>
          </a:bodyPr>
          <a:lstStyle/>
          <a:p>
            <a:pPr algn="ctr"/>
            <a:r>
              <a:rPr lang="en-US" sz="2400" dirty="0">
                <a:latin typeface="Arial (Body)"/>
              </a:rPr>
              <a:t>B</a:t>
            </a:r>
            <a:endParaRPr lang="en-IN" sz="2400" dirty="0">
              <a:latin typeface="Arial (Body)"/>
            </a:endParaRPr>
          </a:p>
        </p:txBody>
      </p:sp>
      <p:cxnSp>
        <p:nvCxnSpPr>
          <p:cNvPr id="34" name="Straight Arrow Connector 33">
            <a:extLst>
              <a:ext uri="{FF2B5EF4-FFF2-40B4-BE49-F238E27FC236}">
                <a16:creationId xmlns:a16="http://schemas.microsoft.com/office/drawing/2014/main" id="{A6F529B5-026A-E860-5DA2-963D0C3CED71}"/>
              </a:ext>
            </a:extLst>
          </p:cNvPr>
          <p:cNvCxnSpPr>
            <a:stCxn id="28" idx="2"/>
            <a:endCxn id="30" idx="1"/>
          </p:cNvCxnSpPr>
          <p:nvPr/>
        </p:nvCxnSpPr>
        <p:spPr>
          <a:xfrm>
            <a:off x="5963921" y="3429000"/>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5" name="Straight Arrow Connector 34">
            <a:extLst>
              <a:ext uri="{FF2B5EF4-FFF2-40B4-BE49-F238E27FC236}">
                <a16:creationId xmlns:a16="http://schemas.microsoft.com/office/drawing/2014/main" id="{F64B5678-FFE2-6721-86A7-9B8DA1628257}"/>
              </a:ext>
            </a:extLst>
          </p:cNvPr>
          <p:cNvCxnSpPr>
            <a:stCxn id="28" idx="2"/>
            <a:endCxn id="29" idx="3"/>
          </p:cNvCxnSpPr>
          <p:nvPr/>
        </p:nvCxnSpPr>
        <p:spPr>
          <a:xfrm flipH="1">
            <a:off x="4973321" y="3429000"/>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7" name="Rectangle 46">
            <a:extLst>
              <a:ext uri="{FF2B5EF4-FFF2-40B4-BE49-F238E27FC236}">
                <a16:creationId xmlns:a16="http://schemas.microsoft.com/office/drawing/2014/main" id="{A051F2F0-E4A4-EFD7-99EB-9941CF9C76AC}"/>
              </a:ext>
            </a:extLst>
          </p:cNvPr>
          <p:cNvSpPr/>
          <p:nvPr/>
        </p:nvSpPr>
        <p:spPr>
          <a:xfrm>
            <a:off x="6550341" y="4814895"/>
            <a:ext cx="1631317" cy="646331"/>
          </a:xfrm>
          <a:prstGeom prst="rect">
            <a:avLst/>
          </a:prstGeom>
        </p:spPr>
        <p:txBody>
          <a:bodyPr wrap="square">
            <a:spAutoFit/>
          </a:bodyPr>
          <a:lstStyle/>
          <a:p>
            <a:pPr algn="ctr"/>
            <a:r>
              <a:rPr lang="en-US" dirty="0">
                <a:latin typeface="Arial (Body)"/>
              </a:rPr>
              <a:t>500BV</a:t>
            </a:r>
            <a:br>
              <a:rPr lang="en-US" dirty="0">
                <a:latin typeface="Arial (Body)"/>
              </a:rPr>
            </a:br>
            <a:endParaRPr lang="en-IN" dirty="0">
              <a:latin typeface="Arial (Body)"/>
            </a:endParaRPr>
          </a:p>
        </p:txBody>
      </p:sp>
      <p:sp>
        <p:nvSpPr>
          <p:cNvPr id="48" name="Rectangle 47">
            <a:extLst>
              <a:ext uri="{FF2B5EF4-FFF2-40B4-BE49-F238E27FC236}">
                <a16:creationId xmlns:a16="http://schemas.microsoft.com/office/drawing/2014/main" id="{0281D96D-B1AA-0F47-E5F8-70EDB47B6EEB}"/>
              </a:ext>
            </a:extLst>
          </p:cNvPr>
          <p:cNvSpPr/>
          <p:nvPr/>
        </p:nvSpPr>
        <p:spPr>
          <a:xfrm>
            <a:off x="0" y="6117046"/>
            <a:ext cx="12192000" cy="456535"/>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nchor="ctr">
            <a:spAutoFit/>
          </a:bodyPr>
          <a:lstStyle/>
          <a:p>
            <a:pPr algn="ctr">
              <a:lnSpc>
                <a:spcPct val="150000"/>
              </a:lnSpc>
            </a:pPr>
            <a:r>
              <a:rPr lang="en-US" dirty="0">
                <a:effectLst>
                  <a:outerShdw blurRad="38100" dist="38100" dir="2700000" algn="tl">
                    <a:srgbClr val="000000">
                      <a:alpha val="43137"/>
                    </a:srgbClr>
                  </a:outerShdw>
                </a:effectLst>
              </a:rPr>
              <a:t>CARRY FORWARD BOTH SIDE LIFE TIME.</a:t>
            </a:r>
            <a:endParaRPr lang="en-IN" dirty="0">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5B519994-2864-18A8-A21A-19E15E030ADE}"/>
              </a:ext>
            </a:extLst>
          </p:cNvPr>
          <p:cNvSpPr/>
          <p:nvPr/>
        </p:nvSpPr>
        <p:spPr>
          <a:xfrm>
            <a:off x="8799888" y="2819400"/>
            <a:ext cx="2804160" cy="646331"/>
          </a:xfrm>
          <a:prstGeom prst="rect">
            <a:avLst/>
          </a:prstGeom>
        </p:spPr>
        <p:txBody>
          <a:bodyPr wrap="square">
            <a:spAutoFit/>
          </a:bodyPr>
          <a:lstStyle/>
          <a:p>
            <a:pPr algn="ctr"/>
            <a:r>
              <a:rPr lang="en-US" b="1" dirty="0">
                <a:latin typeface="Arial (Body)"/>
              </a:rPr>
              <a:t>100,000 CAPING ON WEEK</a:t>
            </a:r>
            <a:endParaRPr lang="en-IN" b="1" dirty="0">
              <a:latin typeface="Arial (Body)"/>
            </a:endParaRPr>
          </a:p>
        </p:txBody>
      </p:sp>
      <p:sp>
        <p:nvSpPr>
          <p:cNvPr id="58" name="Rectangle 57">
            <a:extLst>
              <a:ext uri="{FF2B5EF4-FFF2-40B4-BE49-F238E27FC236}">
                <a16:creationId xmlns:a16="http://schemas.microsoft.com/office/drawing/2014/main" id="{1D1B6CF0-34F8-1E94-5FC5-68C1CDE67EC9}"/>
              </a:ext>
            </a:extLst>
          </p:cNvPr>
          <p:cNvSpPr/>
          <p:nvPr/>
        </p:nvSpPr>
        <p:spPr>
          <a:xfrm>
            <a:off x="349722" y="2919809"/>
            <a:ext cx="2778232" cy="1015663"/>
          </a:xfrm>
          <a:prstGeom prst="rect">
            <a:avLst/>
          </a:prstGeom>
        </p:spPr>
        <p:txBody>
          <a:bodyPr wrap="square">
            <a:spAutoFit/>
          </a:bodyPr>
          <a:lstStyle/>
          <a:p>
            <a:pPr algn="ctr"/>
            <a:r>
              <a:rPr lang="en-US" sz="2000" dirty="0">
                <a:latin typeface="Arial (Body)"/>
              </a:rPr>
              <a:t>ON EACH 500BV match Get 1,000/-</a:t>
            </a:r>
            <a:br>
              <a:rPr lang="en-US" sz="2000" dirty="0">
                <a:latin typeface="Arial (Body)"/>
              </a:rPr>
            </a:br>
            <a:endParaRPr lang="en-IN" sz="2000" dirty="0">
              <a:latin typeface="Arial (Body)"/>
            </a:endParaRPr>
          </a:p>
        </p:txBody>
      </p:sp>
      <p:sp>
        <p:nvSpPr>
          <p:cNvPr id="62" name="Rectangle 61">
            <a:extLst>
              <a:ext uri="{FF2B5EF4-FFF2-40B4-BE49-F238E27FC236}">
                <a16:creationId xmlns:a16="http://schemas.microsoft.com/office/drawing/2014/main" id="{A223A23B-82B0-B7F7-42A3-A2B80909A79A}"/>
              </a:ext>
            </a:extLst>
          </p:cNvPr>
          <p:cNvSpPr/>
          <p:nvPr/>
        </p:nvSpPr>
        <p:spPr>
          <a:xfrm>
            <a:off x="3746181" y="4793947"/>
            <a:ext cx="1631317" cy="646331"/>
          </a:xfrm>
          <a:prstGeom prst="rect">
            <a:avLst/>
          </a:prstGeom>
        </p:spPr>
        <p:txBody>
          <a:bodyPr wrap="square">
            <a:spAutoFit/>
          </a:bodyPr>
          <a:lstStyle/>
          <a:p>
            <a:pPr algn="ctr"/>
            <a:r>
              <a:rPr lang="en-US" dirty="0">
                <a:latin typeface="Arial (Body)"/>
              </a:rPr>
              <a:t>500BV</a:t>
            </a:r>
            <a:br>
              <a:rPr lang="en-US" dirty="0">
                <a:latin typeface="Arial (Body)"/>
              </a:rPr>
            </a:br>
            <a:endParaRPr lang="en-IN" dirty="0">
              <a:latin typeface="Arial (Body)"/>
            </a:endParaRPr>
          </a:p>
        </p:txBody>
      </p:sp>
    </p:spTree>
    <p:extLst>
      <p:ext uri="{BB962C8B-B14F-4D97-AF65-F5344CB8AC3E}">
        <p14:creationId xmlns:p14="http://schemas.microsoft.com/office/powerpoint/2010/main" val="312177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47ADA2-3CBE-BF1D-8FA0-C19310525ADD}"/>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a:xfrm>
            <a:off x="204260" y="666627"/>
            <a:ext cx="11573197" cy="724247"/>
          </a:xfrm>
        </p:spPr>
        <p:txBody>
          <a:bodyPr/>
          <a:lstStyle/>
          <a:p>
            <a:r>
              <a:rPr lang="en-US" b="1" dirty="0">
                <a:solidFill>
                  <a:schemeClr val="tx1">
                    <a:lumMod val="95000"/>
                    <a:lumOff val="5000"/>
                  </a:schemeClr>
                </a:solidFill>
                <a:effectLst>
                  <a:outerShdw blurRad="38100" dist="38100" dir="2700000" algn="tl">
                    <a:srgbClr val="000000">
                      <a:alpha val="43137"/>
                    </a:srgbClr>
                  </a:outerShdw>
                </a:effectLst>
              </a:rPr>
              <a:t>LIFE TIME REWARDS</a:t>
            </a:r>
          </a:p>
        </p:txBody>
      </p:sp>
      <p:graphicFrame>
        <p:nvGraphicFramePr>
          <p:cNvPr id="3" name="Table 12">
            <a:extLst>
              <a:ext uri="{FF2B5EF4-FFF2-40B4-BE49-F238E27FC236}">
                <a16:creationId xmlns:a16="http://schemas.microsoft.com/office/drawing/2014/main" id="{38017AC4-721D-B51A-F16D-FF6ECB0E13A1}"/>
              </a:ext>
            </a:extLst>
          </p:cNvPr>
          <p:cNvGraphicFramePr>
            <a:graphicFrameLocks noGrp="1"/>
          </p:cNvGraphicFramePr>
          <p:nvPr>
            <p:extLst>
              <p:ext uri="{D42A27DB-BD31-4B8C-83A1-F6EECF244321}">
                <p14:modId xmlns:p14="http://schemas.microsoft.com/office/powerpoint/2010/main" val="2344870884"/>
              </p:ext>
            </p:extLst>
          </p:nvPr>
        </p:nvGraphicFramePr>
        <p:xfrm>
          <a:off x="915457" y="2698944"/>
          <a:ext cx="10546441" cy="2408366"/>
        </p:xfrm>
        <a:graphic>
          <a:graphicData uri="http://schemas.openxmlformats.org/drawingml/2006/table">
            <a:tbl>
              <a:tblPr firstRow="1" bandRow="1">
                <a:tableStyleId>{ED083AE6-46FA-4A59-8FB0-9F97EB10719F}</a:tableStyleId>
              </a:tblPr>
              <a:tblGrid>
                <a:gridCol w="2703132">
                  <a:extLst>
                    <a:ext uri="{9D8B030D-6E8A-4147-A177-3AD203B41FA5}">
                      <a16:colId xmlns:a16="http://schemas.microsoft.com/office/drawing/2014/main" val="718671251"/>
                    </a:ext>
                  </a:extLst>
                </a:gridCol>
                <a:gridCol w="1829148">
                  <a:extLst>
                    <a:ext uri="{9D8B030D-6E8A-4147-A177-3AD203B41FA5}">
                      <a16:colId xmlns:a16="http://schemas.microsoft.com/office/drawing/2014/main" val="4201510962"/>
                    </a:ext>
                  </a:extLst>
                </a:gridCol>
                <a:gridCol w="1770711">
                  <a:extLst>
                    <a:ext uri="{9D8B030D-6E8A-4147-A177-3AD203B41FA5}">
                      <a16:colId xmlns:a16="http://schemas.microsoft.com/office/drawing/2014/main" val="3635084207"/>
                    </a:ext>
                  </a:extLst>
                </a:gridCol>
                <a:gridCol w="4243450">
                  <a:extLst>
                    <a:ext uri="{9D8B030D-6E8A-4147-A177-3AD203B41FA5}">
                      <a16:colId xmlns:a16="http://schemas.microsoft.com/office/drawing/2014/main" val="1710619388"/>
                    </a:ext>
                  </a:extLst>
                </a:gridCol>
              </a:tblGrid>
              <a:tr h="344012">
                <a:tc>
                  <a:txBody>
                    <a:bodyPr/>
                    <a:lstStyle/>
                    <a:p>
                      <a:pPr algn="ctr"/>
                      <a:r>
                        <a:rPr lang="en-IN" sz="1800" b="1" dirty="0"/>
                        <a:t>RANK</a:t>
                      </a:r>
                      <a:endParaRPr lang="en-US" sz="1800" b="1" dirty="0"/>
                    </a:p>
                  </a:txBody>
                  <a:tcPr anchor="ctr"/>
                </a:tc>
                <a:tc>
                  <a:txBody>
                    <a:bodyPr/>
                    <a:lstStyle/>
                    <a:p>
                      <a:pPr algn="ctr"/>
                      <a:r>
                        <a:rPr lang="en-IN" sz="1800" b="1" dirty="0"/>
                        <a:t>Group A BV</a:t>
                      </a:r>
                      <a:endParaRPr lang="en-US" sz="1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dirty="0"/>
                        <a:t>Group B BV</a:t>
                      </a:r>
                      <a:endParaRPr lang="en-US" sz="1800" b="1" dirty="0"/>
                    </a:p>
                  </a:txBody>
                  <a:tcPr anchor="ctr"/>
                </a:tc>
                <a:tc>
                  <a:txBody>
                    <a:bodyPr/>
                    <a:lstStyle/>
                    <a:p>
                      <a:pPr algn="ctr"/>
                      <a:r>
                        <a:rPr lang="en-US" sz="1800" b="1" dirty="0"/>
                        <a:t>REWARD</a:t>
                      </a:r>
                    </a:p>
                  </a:txBody>
                  <a:tcPr anchor="ctr"/>
                </a:tc>
                <a:extLst>
                  <a:ext uri="{0D108BD9-81ED-4DB2-BD59-A6C34878D82A}">
                    <a16:rowId xmlns:a16="http://schemas.microsoft.com/office/drawing/2014/main" val="3535896667"/>
                  </a:ext>
                </a:extLst>
              </a:tr>
              <a:tr h="319345">
                <a:tc>
                  <a:txBody>
                    <a:bodyPr/>
                    <a:lstStyle/>
                    <a:p>
                      <a:pPr algn="ctr"/>
                      <a:r>
                        <a:rPr lang="en-US" sz="1600" b="0" dirty="0"/>
                        <a:t>Star</a:t>
                      </a:r>
                    </a:p>
                  </a:txBody>
                  <a:tcPr/>
                </a:tc>
                <a:tc>
                  <a:txBody>
                    <a:bodyPr/>
                    <a:lstStyle/>
                    <a:p>
                      <a:pPr algn="ctr"/>
                      <a:r>
                        <a:rPr lang="en-US" sz="1600" b="0" dirty="0"/>
                        <a:t>1000</a:t>
                      </a:r>
                    </a:p>
                  </a:txBody>
                  <a:tcPr/>
                </a:tc>
                <a:tc>
                  <a:txBody>
                    <a:bodyPr/>
                    <a:lstStyle/>
                    <a:p>
                      <a:pPr algn="ctr"/>
                      <a:r>
                        <a:rPr lang="en-US" sz="1600" b="0" dirty="0"/>
                        <a:t>1000</a:t>
                      </a:r>
                    </a:p>
                  </a:txBody>
                  <a:tcPr/>
                </a:tc>
                <a:tc>
                  <a:txBody>
                    <a:bodyPr/>
                    <a:lstStyle/>
                    <a:p>
                      <a:pPr algn="ctr"/>
                      <a:r>
                        <a:rPr lang="en-US" sz="1600" b="0" dirty="0"/>
                        <a:t>₹1,000</a:t>
                      </a:r>
                    </a:p>
                  </a:txBody>
                  <a:tcPr/>
                </a:tc>
                <a:extLst>
                  <a:ext uri="{0D108BD9-81ED-4DB2-BD59-A6C34878D82A}">
                    <a16:rowId xmlns:a16="http://schemas.microsoft.com/office/drawing/2014/main" val="2495846913"/>
                  </a:ext>
                </a:extLst>
              </a:tr>
              <a:tr h="325196">
                <a:tc>
                  <a:txBody>
                    <a:bodyPr/>
                    <a:lstStyle/>
                    <a:p>
                      <a:pPr algn="ctr"/>
                      <a:r>
                        <a:rPr lang="en-US" sz="1600" b="0" dirty="0"/>
                        <a:t>Silver</a:t>
                      </a:r>
                    </a:p>
                  </a:txBody>
                  <a:tcPr/>
                </a:tc>
                <a:tc>
                  <a:txBody>
                    <a:bodyPr/>
                    <a:lstStyle/>
                    <a:p>
                      <a:pPr algn="ctr"/>
                      <a:r>
                        <a:rPr lang="en-US" sz="1600" b="0" dirty="0"/>
                        <a:t>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₹5,000</a:t>
                      </a:r>
                    </a:p>
                  </a:txBody>
                  <a:tcPr/>
                </a:tc>
                <a:extLst>
                  <a:ext uri="{0D108BD9-81ED-4DB2-BD59-A6C34878D82A}">
                    <a16:rowId xmlns:a16="http://schemas.microsoft.com/office/drawing/2014/main" val="2318241838"/>
                  </a:ext>
                </a:extLst>
              </a:tr>
              <a:tr h="255235">
                <a:tc>
                  <a:txBody>
                    <a:bodyPr/>
                    <a:lstStyle/>
                    <a:p>
                      <a:pPr algn="ctr"/>
                      <a:r>
                        <a:rPr lang="en-US" sz="1600" b="0" dirty="0"/>
                        <a:t>Gold</a:t>
                      </a:r>
                    </a:p>
                  </a:txBody>
                  <a:tcPr/>
                </a:tc>
                <a:tc>
                  <a:txBody>
                    <a:bodyPr/>
                    <a:lstStyle/>
                    <a:p>
                      <a:pPr algn="ctr"/>
                      <a:r>
                        <a:rPr lang="en-US" sz="1600" b="0" dirty="0"/>
                        <a:t>20000</a:t>
                      </a:r>
                    </a:p>
                  </a:txBody>
                  <a:tcPr/>
                </a:tc>
                <a:tc>
                  <a:txBody>
                    <a:bodyPr/>
                    <a:lstStyle/>
                    <a:p>
                      <a:pPr algn="ctr"/>
                      <a:r>
                        <a:rPr lang="en-US" sz="1600" b="0" dirty="0"/>
                        <a:t>20000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₹25,000</a:t>
                      </a:r>
                    </a:p>
                  </a:txBody>
                  <a:tcPr/>
                </a:tc>
                <a:extLst>
                  <a:ext uri="{0D108BD9-81ED-4DB2-BD59-A6C34878D82A}">
                    <a16:rowId xmlns:a16="http://schemas.microsoft.com/office/drawing/2014/main" val="42745412"/>
                  </a:ext>
                </a:extLst>
              </a:tr>
              <a:tr h="319345">
                <a:tc>
                  <a:txBody>
                    <a:bodyPr/>
                    <a:lstStyle/>
                    <a:p>
                      <a:pPr algn="ctr"/>
                      <a:r>
                        <a:rPr lang="en-US" sz="1600" b="0" dirty="0"/>
                        <a:t>Diamond</a:t>
                      </a:r>
                    </a:p>
                  </a:txBody>
                  <a:tcPr/>
                </a:tc>
                <a:tc>
                  <a:txBody>
                    <a:bodyPr/>
                    <a:lstStyle/>
                    <a:p>
                      <a:pPr algn="ctr"/>
                      <a:r>
                        <a:rPr lang="en-US" sz="1600" b="0" dirty="0"/>
                        <a:t>75000</a:t>
                      </a:r>
                    </a:p>
                  </a:txBody>
                  <a:tcPr/>
                </a:tc>
                <a:tc>
                  <a:txBody>
                    <a:bodyPr/>
                    <a:lstStyle/>
                    <a:p>
                      <a:pPr algn="ctr"/>
                      <a:r>
                        <a:rPr lang="en-US" sz="1600" b="0" dirty="0"/>
                        <a:t>75000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₹2,50,000</a:t>
                      </a:r>
                    </a:p>
                  </a:txBody>
                  <a:tcPr/>
                </a:tc>
                <a:extLst>
                  <a:ext uri="{0D108BD9-81ED-4DB2-BD59-A6C34878D82A}">
                    <a16:rowId xmlns:a16="http://schemas.microsoft.com/office/drawing/2014/main" val="885909022"/>
                  </a:ext>
                </a:extLst>
              </a:tr>
              <a:tr h="319345">
                <a:tc>
                  <a:txBody>
                    <a:bodyPr/>
                    <a:lstStyle/>
                    <a:p>
                      <a:pPr algn="ctr"/>
                      <a:r>
                        <a:rPr lang="en-US" sz="1600" b="0" dirty="0"/>
                        <a:t>Tycoon</a:t>
                      </a:r>
                    </a:p>
                  </a:txBody>
                  <a:tcPr/>
                </a:tc>
                <a:tc>
                  <a:txBody>
                    <a:bodyPr/>
                    <a:lstStyle/>
                    <a:p>
                      <a:pPr algn="ctr"/>
                      <a:r>
                        <a:rPr lang="en-US" sz="1600" b="0" dirty="0"/>
                        <a:t>250000</a:t>
                      </a:r>
                    </a:p>
                  </a:txBody>
                  <a:tcPr/>
                </a:tc>
                <a:tc>
                  <a:txBody>
                    <a:bodyPr/>
                    <a:lstStyle/>
                    <a:p>
                      <a:pPr algn="ctr"/>
                      <a:r>
                        <a:rPr lang="en-US" sz="1600" b="0" dirty="0"/>
                        <a:t>250000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₹5,00,000</a:t>
                      </a:r>
                    </a:p>
                  </a:txBody>
                  <a:tcPr/>
                </a:tc>
                <a:extLst>
                  <a:ext uri="{0D108BD9-81ED-4DB2-BD59-A6C34878D82A}">
                    <a16:rowId xmlns:a16="http://schemas.microsoft.com/office/drawing/2014/main" val="2808398433"/>
                  </a:ext>
                </a:extLst>
              </a:tr>
              <a:tr h="366206">
                <a:tc>
                  <a:txBody>
                    <a:bodyPr/>
                    <a:lstStyle/>
                    <a:p>
                      <a:pPr algn="ctr"/>
                      <a:r>
                        <a:rPr lang="en-US" sz="1600" b="0" dirty="0"/>
                        <a:t>President</a:t>
                      </a:r>
                    </a:p>
                  </a:txBody>
                  <a:tcPr/>
                </a:tc>
                <a:tc>
                  <a:txBody>
                    <a:bodyPr/>
                    <a:lstStyle/>
                    <a:p>
                      <a:pPr algn="ctr"/>
                      <a:r>
                        <a:rPr lang="en-US" sz="1600" b="0" dirty="0"/>
                        <a:t>600000</a:t>
                      </a:r>
                    </a:p>
                  </a:txBody>
                  <a:tcPr/>
                </a:tc>
                <a:tc>
                  <a:txBody>
                    <a:bodyPr/>
                    <a:lstStyle/>
                    <a:p>
                      <a:pPr algn="ctr"/>
                      <a:r>
                        <a:rPr lang="en-US" sz="1600" b="0" dirty="0"/>
                        <a:t>600000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₹10,00,000</a:t>
                      </a:r>
                    </a:p>
                  </a:txBody>
                  <a:tcPr/>
                </a:tc>
                <a:extLst>
                  <a:ext uri="{0D108BD9-81ED-4DB2-BD59-A6C34878D82A}">
                    <a16:rowId xmlns:a16="http://schemas.microsoft.com/office/drawing/2014/main" val="3659871732"/>
                  </a:ext>
                </a:extLst>
              </a:tr>
            </a:tbl>
          </a:graphicData>
        </a:graphic>
      </p:graphicFrame>
      <p:pic>
        <p:nvPicPr>
          <p:cNvPr id="7" name="Picture 6">
            <a:extLst>
              <a:ext uri="{FF2B5EF4-FFF2-40B4-BE49-F238E27FC236}">
                <a16:creationId xmlns:a16="http://schemas.microsoft.com/office/drawing/2014/main" id="{5FDCFAAF-7082-45D6-9495-CB659A7D9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05" y="331304"/>
            <a:ext cx="1419387" cy="1419387"/>
          </a:xfrm>
          <a:prstGeom prst="rect">
            <a:avLst/>
          </a:prstGeom>
        </p:spPr>
      </p:pic>
      <p:sp>
        <p:nvSpPr>
          <p:cNvPr id="4" name="Rectangle 3">
            <a:extLst>
              <a:ext uri="{FF2B5EF4-FFF2-40B4-BE49-F238E27FC236}">
                <a16:creationId xmlns:a16="http://schemas.microsoft.com/office/drawing/2014/main" id="{6E28A2D3-AF84-75B0-9E58-15843B53F36E}"/>
              </a:ext>
            </a:extLst>
          </p:cNvPr>
          <p:cNvSpPr/>
          <p:nvPr/>
        </p:nvSpPr>
        <p:spPr>
          <a:xfrm>
            <a:off x="0" y="6117046"/>
            <a:ext cx="12192000" cy="456535"/>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nchor="ctr">
            <a:spAutoFit/>
          </a:bodyPr>
          <a:lstStyle/>
          <a:p>
            <a:pPr algn="ctr">
              <a:lnSpc>
                <a:spcPct val="150000"/>
              </a:lnSpc>
            </a:pPr>
            <a:r>
              <a:rPr lang="en-US" dirty="0">
                <a:effectLst>
                  <a:outerShdw blurRad="38100" dist="38100" dir="2700000" algn="tl">
                    <a:srgbClr val="000000">
                      <a:alpha val="43137"/>
                    </a:srgbClr>
                  </a:outerShdw>
                </a:effectLst>
              </a:rPr>
              <a:t>Note: Life Time ,One time.</a:t>
            </a:r>
            <a:endParaRPr lang="en-IN"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010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FF40382-9338-4F02-6C41-784D98DDA80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59137" y="329031"/>
            <a:ext cx="9673726"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u="sng" dirty="0">
                <a:effectLst>
                  <a:outerShdw blurRad="38100" dist="38100" dir="2700000" algn="tl">
                    <a:srgbClr val="000000">
                      <a:alpha val="43137"/>
                    </a:srgbClr>
                  </a:outerShdw>
                </a:effectLst>
              </a:rPr>
              <a:t>Gold CAR </a:t>
            </a:r>
            <a:r>
              <a:rPr lang="en-US" b="1" u="sng" dirty="0">
                <a:solidFill>
                  <a:srgbClr val="FFC000"/>
                </a:solidFill>
                <a:effectLst>
                  <a:outerShdw blurRad="38100" dist="38100" dir="2700000" algn="tl">
                    <a:srgbClr val="000000">
                      <a:alpha val="43137"/>
                    </a:srgbClr>
                  </a:outerShdw>
                </a:effectLst>
              </a:rPr>
              <a:t>FUND</a:t>
            </a:r>
          </a:p>
        </p:txBody>
      </p:sp>
      <p:sp>
        <p:nvSpPr>
          <p:cNvPr id="5" name="Rectangle 4">
            <a:extLst>
              <a:ext uri="{FF2B5EF4-FFF2-40B4-BE49-F238E27FC236}">
                <a16:creationId xmlns:a16="http://schemas.microsoft.com/office/drawing/2014/main" id="{B4957E38-216E-A634-74BF-FAED593A38BF}"/>
              </a:ext>
            </a:extLst>
          </p:cNvPr>
          <p:cNvSpPr/>
          <p:nvPr/>
        </p:nvSpPr>
        <p:spPr>
          <a:xfrm>
            <a:off x="0" y="5864191"/>
            <a:ext cx="12192000"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dirty="0">
                <a:effectLst>
                  <a:outerShdw blurRad="38100" dist="38100" dir="2700000" algn="tl">
                    <a:srgbClr val="000000">
                      <a:alpha val="43137"/>
                    </a:srgbClr>
                  </a:outerShdw>
                </a:effectLst>
              </a:rPr>
              <a:t>BV Monthly Turnover  / Gold QUALIFIED MEMBERS</a:t>
            </a:r>
          </a:p>
        </p:txBody>
      </p:sp>
      <p:sp>
        <p:nvSpPr>
          <p:cNvPr id="7" name="Rectangle 6">
            <a:extLst>
              <a:ext uri="{FF2B5EF4-FFF2-40B4-BE49-F238E27FC236}">
                <a16:creationId xmlns:a16="http://schemas.microsoft.com/office/drawing/2014/main" id="{A26FAEC7-7F41-2787-2D32-DE8349D394EA}"/>
              </a:ext>
            </a:extLst>
          </p:cNvPr>
          <p:cNvSpPr/>
          <p:nvPr/>
        </p:nvSpPr>
        <p:spPr>
          <a:xfrm>
            <a:off x="243044" y="1357190"/>
            <a:ext cx="11734166" cy="400110"/>
          </a:xfrm>
          <a:prstGeom prst="rect">
            <a:avLst/>
          </a:prstGeom>
        </p:spPr>
        <p:txBody>
          <a:bodyPr wrap="square">
            <a:spAutoFit/>
          </a:bodyPr>
          <a:lstStyle/>
          <a:p>
            <a:pPr algn="ctr"/>
            <a:r>
              <a:rPr lang="en-US" sz="2000" dirty="0"/>
              <a:t>Qualified members will be awarded by 2% Monthly BV turnover divided equally </a:t>
            </a:r>
            <a:r>
              <a:rPr lang="en-IN" sz="2000" dirty="0"/>
              <a:t>.</a:t>
            </a:r>
            <a:endParaRPr lang="en-IN" sz="2400" dirty="0">
              <a:latin typeface="Barlow Condensed"/>
            </a:endParaRPr>
          </a:p>
        </p:txBody>
      </p:sp>
      <p:sp>
        <p:nvSpPr>
          <p:cNvPr id="8" name="Rounded Rectangle 3">
            <a:extLst>
              <a:ext uri="{FF2B5EF4-FFF2-40B4-BE49-F238E27FC236}">
                <a16:creationId xmlns:a16="http://schemas.microsoft.com/office/drawing/2014/main" id="{2551557A-3621-C623-A7B8-FB4C60AD1649}"/>
              </a:ext>
            </a:extLst>
          </p:cNvPr>
          <p:cNvSpPr/>
          <p:nvPr/>
        </p:nvSpPr>
        <p:spPr>
          <a:xfrm>
            <a:off x="3942675" y="2662628"/>
            <a:ext cx="2804160" cy="77216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9" name="Rounded Rectangle 10">
            <a:extLst>
              <a:ext uri="{FF2B5EF4-FFF2-40B4-BE49-F238E27FC236}">
                <a16:creationId xmlns:a16="http://schemas.microsoft.com/office/drawing/2014/main" id="{A1BD35E4-D82D-BEE7-AF06-88A236B88B54}"/>
              </a:ext>
            </a:extLst>
          </p:cNvPr>
          <p:cNvSpPr/>
          <p:nvPr/>
        </p:nvSpPr>
        <p:spPr>
          <a:xfrm>
            <a:off x="3531195" y="4044388"/>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0" name="Rounded Rectangle 12">
            <a:extLst>
              <a:ext uri="{FF2B5EF4-FFF2-40B4-BE49-F238E27FC236}">
                <a16:creationId xmlns:a16="http://schemas.microsoft.com/office/drawing/2014/main" id="{8F93D5E3-3F67-0176-4F92-CC34424CA02E}"/>
              </a:ext>
            </a:extLst>
          </p:cNvPr>
          <p:cNvSpPr/>
          <p:nvPr/>
        </p:nvSpPr>
        <p:spPr>
          <a:xfrm>
            <a:off x="6335355" y="4044388"/>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1" name="Rectangle 10">
            <a:extLst>
              <a:ext uri="{FF2B5EF4-FFF2-40B4-BE49-F238E27FC236}">
                <a16:creationId xmlns:a16="http://schemas.microsoft.com/office/drawing/2014/main" id="{0A061A99-8032-8ADE-6C04-4D3357467F64}"/>
              </a:ext>
            </a:extLst>
          </p:cNvPr>
          <p:cNvSpPr/>
          <p:nvPr/>
        </p:nvSpPr>
        <p:spPr>
          <a:xfrm>
            <a:off x="4048870" y="2856906"/>
            <a:ext cx="2653039" cy="369332"/>
          </a:xfrm>
          <a:prstGeom prst="rect">
            <a:avLst/>
          </a:prstGeom>
          <a:solidFill>
            <a:schemeClr val="accent2"/>
          </a:solidFill>
        </p:spPr>
        <p:txBody>
          <a:bodyPr wrap="square">
            <a:spAutoFit/>
          </a:bodyPr>
          <a:lstStyle/>
          <a:p>
            <a:pPr algn="ctr"/>
            <a:r>
              <a:rPr lang="en-US" dirty="0">
                <a:latin typeface="Arial (Body)"/>
              </a:rPr>
              <a:t>GOLD for CAR FUND </a:t>
            </a:r>
            <a:endParaRPr lang="en-IN" dirty="0">
              <a:latin typeface="Arial (Body)"/>
            </a:endParaRPr>
          </a:p>
        </p:txBody>
      </p:sp>
      <p:sp>
        <p:nvSpPr>
          <p:cNvPr id="12" name="Rectangle 11">
            <a:extLst>
              <a:ext uri="{FF2B5EF4-FFF2-40B4-BE49-F238E27FC236}">
                <a16:creationId xmlns:a16="http://schemas.microsoft.com/office/drawing/2014/main" id="{322C2DA1-E536-FF65-A8F0-99E35B55EE68}"/>
              </a:ext>
            </a:extLst>
          </p:cNvPr>
          <p:cNvSpPr/>
          <p:nvPr/>
        </p:nvSpPr>
        <p:spPr>
          <a:xfrm>
            <a:off x="3647399" y="4138675"/>
            <a:ext cx="590551" cy="461665"/>
          </a:xfrm>
          <a:prstGeom prst="rect">
            <a:avLst/>
          </a:prstGeom>
          <a:solidFill>
            <a:schemeClr val="accent2"/>
          </a:solidFill>
        </p:spPr>
        <p:txBody>
          <a:bodyPr wrap="square">
            <a:spAutoFit/>
          </a:bodyPr>
          <a:lstStyle/>
          <a:p>
            <a:pPr algn="ctr"/>
            <a:r>
              <a:rPr lang="en-US" sz="2400" dirty="0">
                <a:latin typeface="Arial (Body)"/>
              </a:rPr>
              <a:t>A</a:t>
            </a:r>
            <a:endParaRPr lang="en-IN" sz="2400" dirty="0">
              <a:latin typeface="Arial (Body)"/>
            </a:endParaRPr>
          </a:p>
        </p:txBody>
      </p:sp>
      <p:sp>
        <p:nvSpPr>
          <p:cNvPr id="13" name="Rectangle 12">
            <a:extLst>
              <a:ext uri="{FF2B5EF4-FFF2-40B4-BE49-F238E27FC236}">
                <a16:creationId xmlns:a16="http://schemas.microsoft.com/office/drawing/2014/main" id="{19398395-FFF6-4E77-6D87-FFFDF4C5B689}"/>
              </a:ext>
            </a:extLst>
          </p:cNvPr>
          <p:cNvSpPr/>
          <p:nvPr/>
        </p:nvSpPr>
        <p:spPr>
          <a:xfrm>
            <a:off x="6451559" y="4138674"/>
            <a:ext cx="590551" cy="461665"/>
          </a:xfrm>
          <a:prstGeom prst="rect">
            <a:avLst/>
          </a:prstGeom>
          <a:solidFill>
            <a:schemeClr val="accent2"/>
          </a:solidFill>
        </p:spPr>
        <p:txBody>
          <a:bodyPr wrap="square">
            <a:spAutoFit/>
          </a:bodyPr>
          <a:lstStyle/>
          <a:p>
            <a:pPr algn="ctr"/>
            <a:r>
              <a:rPr lang="en-US" sz="2400" dirty="0">
                <a:latin typeface="Arial (Body)"/>
              </a:rPr>
              <a:t>B</a:t>
            </a:r>
            <a:endParaRPr lang="en-IN" sz="2400" dirty="0">
              <a:latin typeface="Arial (Body)"/>
            </a:endParaRPr>
          </a:p>
        </p:txBody>
      </p:sp>
      <p:cxnSp>
        <p:nvCxnSpPr>
          <p:cNvPr id="14" name="Straight Arrow Connector 13">
            <a:extLst>
              <a:ext uri="{FF2B5EF4-FFF2-40B4-BE49-F238E27FC236}">
                <a16:creationId xmlns:a16="http://schemas.microsoft.com/office/drawing/2014/main" id="{D3FE0D18-C658-7D19-898A-F376D96257D3}"/>
              </a:ext>
            </a:extLst>
          </p:cNvPr>
          <p:cNvCxnSpPr>
            <a:stCxn id="8" idx="2"/>
            <a:endCxn id="10" idx="1"/>
          </p:cNvCxnSpPr>
          <p:nvPr/>
        </p:nvCxnSpPr>
        <p:spPr>
          <a:xfrm>
            <a:off x="5344755" y="3434788"/>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2A458285-D1E7-8946-1CC1-F2FFFB784329}"/>
              </a:ext>
            </a:extLst>
          </p:cNvPr>
          <p:cNvCxnSpPr>
            <a:stCxn id="8" idx="2"/>
            <a:endCxn id="9" idx="3"/>
          </p:cNvCxnSpPr>
          <p:nvPr/>
        </p:nvCxnSpPr>
        <p:spPr>
          <a:xfrm flipH="1">
            <a:off x="4354155" y="3434788"/>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Rounded Rectangle 20">
            <a:extLst>
              <a:ext uri="{FF2B5EF4-FFF2-40B4-BE49-F238E27FC236}">
                <a16:creationId xmlns:a16="http://schemas.microsoft.com/office/drawing/2014/main" id="{3B3AF344-CEB8-A30B-5AD7-9E086A684B36}"/>
              </a:ext>
            </a:extLst>
          </p:cNvPr>
          <p:cNvSpPr/>
          <p:nvPr/>
        </p:nvSpPr>
        <p:spPr>
          <a:xfrm>
            <a:off x="7945365" y="2650219"/>
            <a:ext cx="2623398" cy="740022"/>
          </a:xfrm>
          <a:prstGeom prst="round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latin typeface="Arial (Body)"/>
            </a:endParaRPr>
          </a:p>
        </p:txBody>
      </p:sp>
      <p:sp>
        <p:nvSpPr>
          <p:cNvPr id="17" name="Rectangle 16">
            <a:extLst>
              <a:ext uri="{FF2B5EF4-FFF2-40B4-BE49-F238E27FC236}">
                <a16:creationId xmlns:a16="http://schemas.microsoft.com/office/drawing/2014/main" id="{95C1AB75-158A-14BB-0A3D-FD8D4EADCCE8}"/>
              </a:ext>
            </a:extLst>
          </p:cNvPr>
          <p:cNvSpPr/>
          <p:nvPr/>
        </p:nvSpPr>
        <p:spPr>
          <a:xfrm>
            <a:off x="8008465" y="2727842"/>
            <a:ext cx="2475237" cy="584775"/>
          </a:xfrm>
          <a:prstGeom prst="rect">
            <a:avLst/>
          </a:prstGeom>
          <a:solidFill>
            <a:schemeClr val="accent2"/>
          </a:solidFill>
        </p:spPr>
        <p:txBody>
          <a:bodyPr wrap="square">
            <a:spAutoFit/>
          </a:bodyPr>
          <a:lstStyle/>
          <a:p>
            <a:pPr algn="ctr"/>
            <a:r>
              <a:rPr lang="en-US" sz="1600" dirty="0"/>
              <a:t>2% BV CTO monthly turnover  </a:t>
            </a:r>
            <a:r>
              <a:rPr lang="en-US" sz="1600" dirty="0">
                <a:latin typeface="Arial (Body)"/>
              </a:rPr>
              <a:t>Equally in Gold </a:t>
            </a:r>
            <a:endParaRPr lang="en-IN" sz="1600" dirty="0">
              <a:latin typeface="Arial (Body)"/>
            </a:endParaRPr>
          </a:p>
        </p:txBody>
      </p:sp>
      <p:sp>
        <p:nvSpPr>
          <p:cNvPr id="18" name="Rectangle 17">
            <a:extLst>
              <a:ext uri="{FF2B5EF4-FFF2-40B4-BE49-F238E27FC236}">
                <a16:creationId xmlns:a16="http://schemas.microsoft.com/office/drawing/2014/main" id="{9521145B-70B6-6217-7CF3-EA085CB17E75}"/>
              </a:ext>
            </a:extLst>
          </p:cNvPr>
          <p:cNvSpPr/>
          <p:nvPr/>
        </p:nvSpPr>
        <p:spPr>
          <a:xfrm>
            <a:off x="2757665" y="4778748"/>
            <a:ext cx="2370017" cy="369332"/>
          </a:xfrm>
          <a:prstGeom prst="rect">
            <a:avLst/>
          </a:prstGeom>
        </p:spPr>
        <p:txBody>
          <a:bodyPr wrap="square">
            <a:spAutoFit/>
          </a:bodyPr>
          <a:lstStyle/>
          <a:p>
            <a:pPr algn="ctr"/>
            <a:r>
              <a:rPr lang="en-US" sz="1800" b="0" dirty="0"/>
              <a:t>20000</a:t>
            </a:r>
            <a:r>
              <a:rPr lang="en-US" dirty="0">
                <a:latin typeface="Arial (Body)"/>
              </a:rPr>
              <a:t> BV to Qualify </a:t>
            </a:r>
            <a:endParaRPr lang="en-IN" dirty="0">
              <a:latin typeface="Arial (Body)"/>
            </a:endParaRPr>
          </a:p>
        </p:txBody>
      </p:sp>
      <p:sp>
        <p:nvSpPr>
          <p:cNvPr id="4" name="TextBox 3">
            <a:extLst>
              <a:ext uri="{FF2B5EF4-FFF2-40B4-BE49-F238E27FC236}">
                <a16:creationId xmlns:a16="http://schemas.microsoft.com/office/drawing/2014/main" id="{74799E02-ECC7-38C6-6902-B637F4557DE9}"/>
              </a:ext>
            </a:extLst>
          </p:cNvPr>
          <p:cNvSpPr txBox="1"/>
          <p:nvPr/>
        </p:nvSpPr>
        <p:spPr>
          <a:xfrm>
            <a:off x="2937715" y="5201449"/>
            <a:ext cx="5621494" cy="338554"/>
          </a:xfrm>
          <a:prstGeom prst="rect">
            <a:avLst/>
          </a:prstGeom>
          <a:noFill/>
        </p:spPr>
        <p:txBody>
          <a:bodyPr wrap="square">
            <a:spAutoFit/>
          </a:bodyPr>
          <a:lstStyle/>
          <a:p>
            <a:r>
              <a:rPr lang="en-US" sz="1600" dirty="0">
                <a:effectLst>
                  <a:outerShdw blurRad="38100" dist="38100" dir="2700000" algn="tl">
                    <a:srgbClr val="000000">
                      <a:alpha val="43137"/>
                    </a:srgbClr>
                  </a:outerShdw>
                </a:effectLst>
              </a:rPr>
              <a:t>Note: Income Criteria 1500 BV in each side Calendar Month </a:t>
            </a:r>
            <a:endParaRPr lang="en-US" sz="1600" dirty="0"/>
          </a:p>
        </p:txBody>
      </p:sp>
      <p:sp>
        <p:nvSpPr>
          <p:cNvPr id="20" name="Rectangle 19">
            <a:extLst>
              <a:ext uri="{FF2B5EF4-FFF2-40B4-BE49-F238E27FC236}">
                <a16:creationId xmlns:a16="http://schemas.microsoft.com/office/drawing/2014/main" id="{2C5DA1FD-30EE-3A02-0F1F-98955DEA17D6}"/>
              </a:ext>
            </a:extLst>
          </p:cNvPr>
          <p:cNvSpPr/>
          <p:nvPr/>
        </p:nvSpPr>
        <p:spPr>
          <a:xfrm>
            <a:off x="5748462" y="4778748"/>
            <a:ext cx="2370017" cy="369332"/>
          </a:xfrm>
          <a:prstGeom prst="rect">
            <a:avLst/>
          </a:prstGeom>
        </p:spPr>
        <p:txBody>
          <a:bodyPr wrap="square">
            <a:spAutoFit/>
          </a:bodyPr>
          <a:lstStyle/>
          <a:p>
            <a:pPr algn="ctr"/>
            <a:r>
              <a:rPr lang="en-US" sz="1800" b="0" dirty="0"/>
              <a:t>20000</a:t>
            </a:r>
            <a:r>
              <a:rPr lang="en-US" dirty="0">
                <a:latin typeface="Arial (Body)"/>
              </a:rPr>
              <a:t> BV to Qualify </a:t>
            </a:r>
            <a:endParaRPr lang="en-IN" dirty="0">
              <a:latin typeface="Arial (Body)"/>
            </a:endParaRPr>
          </a:p>
        </p:txBody>
      </p:sp>
      <p:sp>
        <p:nvSpPr>
          <p:cNvPr id="3" name="Rectangle 2">
            <a:extLst>
              <a:ext uri="{FF2B5EF4-FFF2-40B4-BE49-F238E27FC236}">
                <a16:creationId xmlns:a16="http://schemas.microsoft.com/office/drawing/2014/main" id="{0F3654DA-0C0C-0C3C-E519-4D9D4D58C8F1}"/>
              </a:ext>
            </a:extLst>
          </p:cNvPr>
          <p:cNvSpPr/>
          <p:nvPr/>
        </p:nvSpPr>
        <p:spPr>
          <a:xfrm>
            <a:off x="8559209" y="4756795"/>
            <a:ext cx="2370017" cy="369332"/>
          </a:xfrm>
          <a:prstGeom prst="rect">
            <a:avLst/>
          </a:prstGeom>
        </p:spPr>
        <p:txBody>
          <a:bodyPr wrap="square">
            <a:spAutoFit/>
          </a:bodyPr>
          <a:lstStyle/>
          <a:p>
            <a:pPr algn="ctr"/>
            <a:r>
              <a:rPr lang="en-US" sz="1800" b="0" dirty="0"/>
              <a:t>Life Time</a:t>
            </a:r>
            <a:endParaRPr lang="en-IN" dirty="0">
              <a:latin typeface="Arial (Body)"/>
            </a:endParaRPr>
          </a:p>
        </p:txBody>
      </p:sp>
    </p:spTree>
    <p:extLst>
      <p:ext uri="{BB962C8B-B14F-4D97-AF65-F5344CB8AC3E}">
        <p14:creationId xmlns:p14="http://schemas.microsoft.com/office/powerpoint/2010/main" val="964449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FF40382-9338-4F02-6C41-784D98DDA80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84709" y="321178"/>
            <a:ext cx="9673726"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u="sng" dirty="0">
                <a:effectLst>
                  <a:outerShdw blurRad="38100" dist="38100" dir="2700000" algn="tl">
                    <a:srgbClr val="000000">
                      <a:alpha val="43137"/>
                    </a:srgbClr>
                  </a:outerShdw>
                </a:effectLst>
              </a:rPr>
              <a:t>DIAMOND HOUSE </a:t>
            </a:r>
            <a:r>
              <a:rPr lang="en-US" b="1" u="sng" dirty="0">
                <a:solidFill>
                  <a:srgbClr val="FFC000"/>
                </a:solidFill>
                <a:effectLst>
                  <a:outerShdw blurRad="38100" dist="38100" dir="2700000" algn="tl">
                    <a:srgbClr val="000000">
                      <a:alpha val="43137"/>
                    </a:srgbClr>
                  </a:outerShdw>
                </a:effectLst>
              </a:rPr>
              <a:t>FUND</a:t>
            </a:r>
          </a:p>
        </p:txBody>
      </p:sp>
      <p:sp>
        <p:nvSpPr>
          <p:cNvPr id="16" name="Rounded Rectangle 20">
            <a:extLst>
              <a:ext uri="{FF2B5EF4-FFF2-40B4-BE49-F238E27FC236}">
                <a16:creationId xmlns:a16="http://schemas.microsoft.com/office/drawing/2014/main" id="{3B3AF344-CEB8-A30B-5AD7-9E086A684B36}"/>
              </a:ext>
            </a:extLst>
          </p:cNvPr>
          <p:cNvSpPr/>
          <p:nvPr/>
        </p:nvSpPr>
        <p:spPr>
          <a:xfrm>
            <a:off x="8431505" y="2682949"/>
            <a:ext cx="2945332" cy="740022"/>
          </a:xfrm>
          <a:prstGeom prst="round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latin typeface="Arial (Body)"/>
            </a:endParaRPr>
          </a:p>
        </p:txBody>
      </p:sp>
      <p:sp>
        <p:nvSpPr>
          <p:cNvPr id="17" name="Rectangle 16">
            <a:extLst>
              <a:ext uri="{FF2B5EF4-FFF2-40B4-BE49-F238E27FC236}">
                <a16:creationId xmlns:a16="http://schemas.microsoft.com/office/drawing/2014/main" id="{95C1AB75-158A-14BB-0A3D-FD8D4EADCCE8}"/>
              </a:ext>
            </a:extLst>
          </p:cNvPr>
          <p:cNvSpPr/>
          <p:nvPr/>
        </p:nvSpPr>
        <p:spPr>
          <a:xfrm>
            <a:off x="8494605" y="2760572"/>
            <a:ext cx="2882232" cy="584775"/>
          </a:xfrm>
          <a:prstGeom prst="rect">
            <a:avLst/>
          </a:prstGeom>
          <a:solidFill>
            <a:schemeClr val="accent2"/>
          </a:solidFill>
        </p:spPr>
        <p:txBody>
          <a:bodyPr wrap="square">
            <a:spAutoFit/>
          </a:bodyPr>
          <a:lstStyle/>
          <a:p>
            <a:pPr algn="ctr"/>
            <a:r>
              <a:rPr lang="en-US" sz="1600" dirty="0"/>
              <a:t>2% BV CTO monthly turnover  </a:t>
            </a:r>
            <a:r>
              <a:rPr lang="en-US" sz="1600" dirty="0">
                <a:latin typeface="Arial (Body)"/>
              </a:rPr>
              <a:t>Equally in </a:t>
            </a:r>
            <a:r>
              <a:rPr lang="en-US" sz="1600" b="0" dirty="0"/>
              <a:t>DIAMOND</a:t>
            </a:r>
            <a:endParaRPr lang="en-IN" sz="1600" dirty="0">
              <a:latin typeface="Arial (Body)"/>
            </a:endParaRPr>
          </a:p>
        </p:txBody>
      </p:sp>
      <p:sp>
        <p:nvSpPr>
          <p:cNvPr id="21" name="Rounded Rectangle 8">
            <a:extLst>
              <a:ext uri="{FF2B5EF4-FFF2-40B4-BE49-F238E27FC236}">
                <a16:creationId xmlns:a16="http://schemas.microsoft.com/office/drawing/2014/main" id="{06B3BC15-5CF2-4326-40C1-8EC9CF094DDE}"/>
              </a:ext>
            </a:extLst>
          </p:cNvPr>
          <p:cNvSpPr/>
          <p:nvPr/>
        </p:nvSpPr>
        <p:spPr>
          <a:xfrm>
            <a:off x="4319549" y="2670424"/>
            <a:ext cx="3021738" cy="77216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22" name="Rounded Rectangle 9">
            <a:extLst>
              <a:ext uri="{FF2B5EF4-FFF2-40B4-BE49-F238E27FC236}">
                <a16:creationId xmlns:a16="http://schemas.microsoft.com/office/drawing/2014/main" id="{6D7EB212-39CE-7F42-383F-E7CE24B8FABE}"/>
              </a:ext>
            </a:extLst>
          </p:cNvPr>
          <p:cNvSpPr/>
          <p:nvPr/>
        </p:nvSpPr>
        <p:spPr>
          <a:xfrm>
            <a:off x="4125647" y="4052184"/>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23" name="Rounded Rectangle 11">
            <a:extLst>
              <a:ext uri="{FF2B5EF4-FFF2-40B4-BE49-F238E27FC236}">
                <a16:creationId xmlns:a16="http://schemas.microsoft.com/office/drawing/2014/main" id="{64E91580-0EB8-C277-944C-F70B5CD20332}"/>
              </a:ext>
            </a:extLst>
          </p:cNvPr>
          <p:cNvSpPr/>
          <p:nvPr/>
        </p:nvSpPr>
        <p:spPr>
          <a:xfrm>
            <a:off x="6929807" y="4052184"/>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24" name="Rectangle 23">
            <a:extLst>
              <a:ext uri="{FF2B5EF4-FFF2-40B4-BE49-F238E27FC236}">
                <a16:creationId xmlns:a16="http://schemas.microsoft.com/office/drawing/2014/main" id="{12EF1452-E66B-B6C0-7905-4CF25537027F}"/>
              </a:ext>
            </a:extLst>
          </p:cNvPr>
          <p:cNvSpPr/>
          <p:nvPr/>
        </p:nvSpPr>
        <p:spPr>
          <a:xfrm>
            <a:off x="4424946" y="2756767"/>
            <a:ext cx="2739392" cy="646331"/>
          </a:xfrm>
          <a:prstGeom prst="rect">
            <a:avLst/>
          </a:prstGeom>
          <a:solidFill>
            <a:schemeClr val="accent2"/>
          </a:solidFill>
        </p:spPr>
        <p:txBody>
          <a:bodyPr wrap="square">
            <a:spAutoFit/>
          </a:bodyPr>
          <a:lstStyle/>
          <a:p>
            <a:pPr algn="ctr"/>
            <a:r>
              <a:rPr lang="en-US" sz="1800" b="0" dirty="0"/>
              <a:t>DIAMOND for HOUSE FUND</a:t>
            </a:r>
            <a:endParaRPr lang="en-IN" dirty="0">
              <a:latin typeface="Arial (Body)"/>
            </a:endParaRPr>
          </a:p>
        </p:txBody>
      </p:sp>
      <p:sp>
        <p:nvSpPr>
          <p:cNvPr id="25" name="Rectangle 24">
            <a:extLst>
              <a:ext uri="{FF2B5EF4-FFF2-40B4-BE49-F238E27FC236}">
                <a16:creationId xmlns:a16="http://schemas.microsoft.com/office/drawing/2014/main" id="{6FB5D9CE-C0C9-6F7E-1F92-4DE525397F07}"/>
              </a:ext>
            </a:extLst>
          </p:cNvPr>
          <p:cNvSpPr/>
          <p:nvPr/>
        </p:nvSpPr>
        <p:spPr>
          <a:xfrm>
            <a:off x="4241851" y="4146471"/>
            <a:ext cx="590551" cy="461665"/>
          </a:xfrm>
          <a:prstGeom prst="rect">
            <a:avLst/>
          </a:prstGeom>
          <a:solidFill>
            <a:schemeClr val="accent2"/>
          </a:solidFill>
        </p:spPr>
        <p:txBody>
          <a:bodyPr wrap="square">
            <a:spAutoFit/>
          </a:bodyPr>
          <a:lstStyle/>
          <a:p>
            <a:pPr algn="ctr"/>
            <a:r>
              <a:rPr lang="en-US" sz="2400" dirty="0">
                <a:latin typeface="Arial (Body)"/>
              </a:rPr>
              <a:t>A</a:t>
            </a:r>
            <a:endParaRPr lang="en-IN" sz="2400" dirty="0">
              <a:latin typeface="Arial (Body)"/>
            </a:endParaRPr>
          </a:p>
        </p:txBody>
      </p:sp>
      <p:sp>
        <p:nvSpPr>
          <p:cNvPr id="26" name="Rectangle 25">
            <a:extLst>
              <a:ext uri="{FF2B5EF4-FFF2-40B4-BE49-F238E27FC236}">
                <a16:creationId xmlns:a16="http://schemas.microsoft.com/office/drawing/2014/main" id="{4C5F6D7B-6D99-6D25-EEFA-5D8A3DDD699D}"/>
              </a:ext>
            </a:extLst>
          </p:cNvPr>
          <p:cNvSpPr/>
          <p:nvPr/>
        </p:nvSpPr>
        <p:spPr>
          <a:xfrm>
            <a:off x="7046011" y="4146470"/>
            <a:ext cx="590551" cy="461665"/>
          </a:xfrm>
          <a:prstGeom prst="rect">
            <a:avLst/>
          </a:prstGeom>
          <a:solidFill>
            <a:schemeClr val="accent2"/>
          </a:solidFill>
        </p:spPr>
        <p:txBody>
          <a:bodyPr wrap="square">
            <a:spAutoFit/>
          </a:bodyPr>
          <a:lstStyle/>
          <a:p>
            <a:pPr algn="ctr"/>
            <a:r>
              <a:rPr lang="en-US" sz="2400" dirty="0">
                <a:latin typeface="Arial (Body)"/>
              </a:rPr>
              <a:t>B</a:t>
            </a:r>
            <a:endParaRPr lang="en-IN" sz="2400" dirty="0">
              <a:latin typeface="Arial (Body)"/>
            </a:endParaRPr>
          </a:p>
        </p:txBody>
      </p:sp>
      <p:cxnSp>
        <p:nvCxnSpPr>
          <p:cNvPr id="27" name="Straight Arrow Connector 26">
            <a:extLst>
              <a:ext uri="{FF2B5EF4-FFF2-40B4-BE49-F238E27FC236}">
                <a16:creationId xmlns:a16="http://schemas.microsoft.com/office/drawing/2014/main" id="{E6826A35-DBBC-1808-8A38-BD238C8DA5B3}"/>
              </a:ext>
            </a:extLst>
          </p:cNvPr>
          <p:cNvCxnSpPr>
            <a:cxnSpLocks/>
            <a:stCxn id="21" idx="2"/>
            <a:endCxn id="23" idx="1"/>
          </p:cNvCxnSpPr>
          <p:nvPr/>
        </p:nvCxnSpPr>
        <p:spPr>
          <a:xfrm>
            <a:off x="5830418" y="3442584"/>
            <a:ext cx="1099389"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8" name="Straight Arrow Connector 27">
            <a:extLst>
              <a:ext uri="{FF2B5EF4-FFF2-40B4-BE49-F238E27FC236}">
                <a16:creationId xmlns:a16="http://schemas.microsoft.com/office/drawing/2014/main" id="{5FDE771A-C817-92FB-45D6-161A7068B7B6}"/>
              </a:ext>
            </a:extLst>
          </p:cNvPr>
          <p:cNvCxnSpPr>
            <a:cxnSpLocks/>
            <a:stCxn id="21" idx="2"/>
            <a:endCxn id="22" idx="3"/>
          </p:cNvCxnSpPr>
          <p:nvPr/>
        </p:nvCxnSpPr>
        <p:spPr>
          <a:xfrm flipH="1">
            <a:off x="4948607" y="3442584"/>
            <a:ext cx="881811"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9" name="Rectangle 28">
            <a:extLst>
              <a:ext uri="{FF2B5EF4-FFF2-40B4-BE49-F238E27FC236}">
                <a16:creationId xmlns:a16="http://schemas.microsoft.com/office/drawing/2014/main" id="{57905FCD-1C71-E9C3-8A56-4EFE4C9311D6}"/>
              </a:ext>
            </a:extLst>
          </p:cNvPr>
          <p:cNvSpPr/>
          <p:nvPr/>
        </p:nvSpPr>
        <p:spPr>
          <a:xfrm>
            <a:off x="3721467" y="4758612"/>
            <a:ext cx="2374533" cy="369332"/>
          </a:xfrm>
          <a:prstGeom prst="rect">
            <a:avLst/>
          </a:prstGeom>
          <a:noFill/>
        </p:spPr>
        <p:txBody>
          <a:bodyPr wrap="square">
            <a:spAutoFit/>
          </a:bodyPr>
          <a:lstStyle/>
          <a:p>
            <a:pPr algn="ctr"/>
            <a:r>
              <a:rPr lang="en-US" sz="1800" b="0" dirty="0"/>
              <a:t>75000</a:t>
            </a:r>
            <a:r>
              <a:rPr lang="en-US" dirty="0">
                <a:latin typeface="Arial (Body)"/>
              </a:rPr>
              <a:t> BV to Qualify </a:t>
            </a:r>
            <a:endParaRPr lang="en-IN" dirty="0">
              <a:latin typeface="Arial (Body)"/>
            </a:endParaRPr>
          </a:p>
        </p:txBody>
      </p:sp>
      <p:sp>
        <p:nvSpPr>
          <p:cNvPr id="30" name="Rectangle 29">
            <a:extLst>
              <a:ext uri="{FF2B5EF4-FFF2-40B4-BE49-F238E27FC236}">
                <a16:creationId xmlns:a16="http://schemas.microsoft.com/office/drawing/2014/main" id="{25D9D435-2692-865E-0607-65924ECC7C0E}"/>
              </a:ext>
            </a:extLst>
          </p:cNvPr>
          <p:cNvSpPr/>
          <p:nvPr/>
        </p:nvSpPr>
        <p:spPr>
          <a:xfrm>
            <a:off x="6525627" y="4758612"/>
            <a:ext cx="2501358" cy="369332"/>
          </a:xfrm>
          <a:prstGeom prst="rect">
            <a:avLst/>
          </a:prstGeom>
          <a:noFill/>
        </p:spPr>
        <p:txBody>
          <a:bodyPr wrap="square">
            <a:spAutoFit/>
          </a:bodyPr>
          <a:lstStyle/>
          <a:p>
            <a:pPr algn="ctr"/>
            <a:r>
              <a:rPr lang="en-US" sz="1800" b="0" dirty="0"/>
              <a:t>75000</a:t>
            </a:r>
            <a:r>
              <a:rPr lang="en-US" dirty="0">
                <a:latin typeface="Arial (Body)"/>
              </a:rPr>
              <a:t> BV to Qualify </a:t>
            </a:r>
            <a:endParaRPr lang="en-IN" dirty="0">
              <a:latin typeface="Arial (Body)"/>
            </a:endParaRPr>
          </a:p>
        </p:txBody>
      </p:sp>
      <p:sp>
        <p:nvSpPr>
          <p:cNvPr id="31" name="TextBox 30">
            <a:extLst>
              <a:ext uri="{FF2B5EF4-FFF2-40B4-BE49-F238E27FC236}">
                <a16:creationId xmlns:a16="http://schemas.microsoft.com/office/drawing/2014/main" id="{AFEBC58D-CA9D-4FB8-99A5-8D64944024D2}"/>
              </a:ext>
            </a:extLst>
          </p:cNvPr>
          <p:cNvSpPr txBox="1"/>
          <p:nvPr/>
        </p:nvSpPr>
        <p:spPr>
          <a:xfrm>
            <a:off x="3569365" y="5240647"/>
            <a:ext cx="5621494" cy="338554"/>
          </a:xfrm>
          <a:prstGeom prst="rect">
            <a:avLst/>
          </a:prstGeom>
          <a:noFill/>
        </p:spPr>
        <p:txBody>
          <a:bodyPr wrap="square">
            <a:spAutoFit/>
          </a:bodyPr>
          <a:lstStyle/>
          <a:p>
            <a:r>
              <a:rPr lang="en-US" sz="1600" dirty="0">
                <a:effectLst>
                  <a:outerShdw blurRad="38100" dist="38100" dir="2700000" algn="tl">
                    <a:srgbClr val="000000">
                      <a:alpha val="43137"/>
                    </a:srgbClr>
                  </a:outerShdw>
                </a:effectLst>
              </a:rPr>
              <a:t>Note: Income Criteria 3000 BV in each side Calendar Month </a:t>
            </a:r>
            <a:endParaRPr lang="en-US" sz="1600" dirty="0"/>
          </a:p>
        </p:txBody>
      </p:sp>
      <p:sp>
        <p:nvSpPr>
          <p:cNvPr id="8" name="Rectangle 7">
            <a:extLst>
              <a:ext uri="{FF2B5EF4-FFF2-40B4-BE49-F238E27FC236}">
                <a16:creationId xmlns:a16="http://schemas.microsoft.com/office/drawing/2014/main" id="{7E708A02-1B0D-22CB-9E51-33AE4A51D12B}"/>
              </a:ext>
            </a:extLst>
          </p:cNvPr>
          <p:cNvSpPr/>
          <p:nvPr/>
        </p:nvSpPr>
        <p:spPr>
          <a:xfrm>
            <a:off x="243044" y="1357190"/>
            <a:ext cx="11734166" cy="400110"/>
          </a:xfrm>
          <a:prstGeom prst="rect">
            <a:avLst/>
          </a:prstGeom>
        </p:spPr>
        <p:txBody>
          <a:bodyPr wrap="square">
            <a:spAutoFit/>
          </a:bodyPr>
          <a:lstStyle/>
          <a:p>
            <a:pPr algn="ctr"/>
            <a:r>
              <a:rPr lang="en-US" sz="2000" dirty="0"/>
              <a:t>Qualified members will be awarded by 2% Monthly BV turnover divided equally</a:t>
            </a:r>
            <a:r>
              <a:rPr lang="en-IN" sz="2000" dirty="0"/>
              <a:t>.</a:t>
            </a:r>
            <a:endParaRPr lang="en-IN" sz="2400" dirty="0">
              <a:latin typeface="Barlow Condensed"/>
            </a:endParaRPr>
          </a:p>
        </p:txBody>
      </p:sp>
      <p:sp>
        <p:nvSpPr>
          <p:cNvPr id="9" name="Rectangle 8">
            <a:extLst>
              <a:ext uri="{FF2B5EF4-FFF2-40B4-BE49-F238E27FC236}">
                <a16:creationId xmlns:a16="http://schemas.microsoft.com/office/drawing/2014/main" id="{ED727413-07EE-D95E-4162-8A0FB7F678C9}"/>
              </a:ext>
            </a:extLst>
          </p:cNvPr>
          <p:cNvSpPr/>
          <p:nvPr/>
        </p:nvSpPr>
        <p:spPr>
          <a:xfrm>
            <a:off x="0" y="5864191"/>
            <a:ext cx="12192000"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dirty="0">
                <a:effectLst>
                  <a:outerShdw blurRad="38100" dist="38100" dir="2700000" algn="tl">
                    <a:srgbClr val="000000">
                      <a:alpha val="43137"/>
                    </a:srgbClr>
                  </a:outerShdw>
                </a:effectLst>
              </a:rPr>
              <a:t>BV Monthly Turnover  / </a:t>
            </a:r>
            <a:r>
              <a:rPr lang="en-US" sz="2000" b="0" dirty="0"/>
              <a:t>DIAMOND</a:t>
            </a:r>
            <a:r>
              <a:rPr lang="en-US" sz="2000" dirty="0">
                <a:effectLst>
                  <a:outerShdw blurRad="38100" dist="38100" dir="2700000" algn="tl">
                    <a:srgbClr val="000000">
                      <a:alpha val="43137"/>
                    </a:srgbClr>
                  </a:outerShdw>
                </a:effectLst>
              </a:rPr>
              <a:t> QUALIFIED MEMBERS</a:t>
            </a:r>
          </a:p>
        </p:txBody>
      </p:sp>
      <p:sp>
        <p:nvSpPr>
          <p:cNvPr id="3" name="Rectangle 2">
            <a:extLst>
              <a:ext uri="{FF2B5EF4-FFF2-40B4-BE49-F238E27FC236}">
                <a16:creationId xmlns:a16="http://schemas.microsoft.com/office/drawing/2014/main" id="{DB2FC708-2657-C304-4CF2-0E769A01D095}"/>
              </a:ext>
            </a:extLst>
          </p:cNvPr>
          <p:cNvSpPr/>
          <p:nvPr/>
        </p:nvSpPr>
        <p:spPr>
          <a:xfrm>
            <a:off x="9349598" y="4758493"/>
            <a:ext cx="2370017" cy="369332"/>
          </a:xfrm>
          <a:prstGeom prst="rect">
            <a:avLst/>
          </a:prstGeom>
        </p:spPr>
        <p:txBody>
          <a:bodyPr wrap="square">
            <a:spAutoFit/>
          </a:bodyPr>
          <a:lstStyle/>
          <a:p>
            <a:pPr algn="ctr"/>
            <a:r>
              <a:rPr lang="en-US" sz="1800" b="0" dirty="0"/>
              <a:t>Life Time</a:t>
            </a:r>
            <a:endParaRPr lang="en-IN" dirty="0">
              <a:latin typeface="Arial (Body)"/>
            </a:endParaRPr>
          </a:p>
        </p:txBody>
      </p:sp>
    </p:spTree>
    <p:extLst>
      <p:ext uri="{BB962C8B-B14F-4D97-AF65-F5344CB8AC3E}">
        <p14:creationId xmlns:p14="http://schemas.microsoft.com/office/powerpoint/2010/main" val="1627368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FF40382-9338-4F02-6C41-784D98DDA80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59137" y="339509"/>
            <a:ext cx="9673726"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u="sng" dirty="0">
                <a:effectLst>
                  <a:outerShdw blurRad="38100" dist="38100" dir="2700000" algn="tl">
                    <a:srgbClr val="000000">
                      <a:alpha val="43137"/>
                    </a:srgbClr>
                  </a:outerShdw>
                </a:effectLst>
              </a:rPr>
              <a:t>TYCOON ELITE </a:t>
            </a:r>
            <a:r>
              <a:rPr lang="en-US" b="1" u="sng" dirty="0">
                <a:solidFill>
                  <a:srgbClr val="FFC000"/>
                </a:solidFill>
                <a:effectLst>
                  <a:outerShdw blurRad="38100" dist="38100" dir="2700000" algn="tl">
                    <a:srgbClr val="000000">
                      <a:alpha val="43137"/>
                    </a:srgbClr>
                  </a:outerShdw>
                </a:effectLst>
              </a:rPr>
              <a:t>FUND</a:t>
            </a:r>
          </a:p>
        </p:txBody>
      </p:sp>
      <p:sp>
        <p:nvSpPr>
          <p:cNvPr id="5" name="Rectangle 4">
            <a:extLst>
              <a:ext uri="{FF2B5EF4-FFF2-40B4-BE49-F238E27FC236}">
                <a16:creationId xmlns:a16="http://schemas.microsoft.com/office/drawing/2014/main" id="{B4957E38-216E-A634-74BF-FAED593A38BF}"/>
              </a:ext>
            </a:extLst>
          </p:cNvPr>
          <p:cNvSpPr/>
          <p:nvPr/>
        </p:nvSpPr>
        <p:spPr>
          <a:xfrm>
            <a:off x="0" y="5821083"/>
            <a:ext cx="12192000"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dirty="0">
                <a:effectLst>
                  <a:outerShdw blurRad="38100" dist="38100" dir="2700000" algn="tl">
                    <a:srgbClr val="000000">
                      <a:alpha val="43137"/>
                    </a:srgbClr>
                  </a:outerShdw>
                </a:effectLst>
              </a:rPr>
              <a:t>BV Monthly Turnover  / TYCOON QUALIFIED MEMBERS</a:t>
            </a:r>
          </a:p>
        </p:txBody>
      </p:sp>
      <p:sp>
        <p:nvSpPr>
          <p:cNvPr id="8" name="Rounded Rectangle 3">
            <a:extLst>
              <a:ext uri="{FF2B5EF4-FFF2-40B4-BE49-F238E27FC236}">
                <a16:creationId xmlns:a16="http://schemas.microsoft.com/office/drawing/2014/main" id="{2551557A-3621-C623-A7B8-FB4C60AD1649}"/>
              </a:ext>
            </a:extLst>
          </p:cNvPr>
          <p:cNvSpPr/>
          <p:nvPr/>
        </p:nvSpPr>
        <p:spPr>
          <a:xfrm>
            <a:off x="4197856" y="2727842"/>
            <a:ext cx="2804160" cy="77216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9" name="Rounded Rectangle 10">
            <a:extLst>
              <a:ext uri="{FF2B5EF4-FFF2-40B4-BE49-F238E27FC236}">
                <a16:creationId xmlns:a16="http://schemas.microsoft.com/office/drawing/2014/main" id="{A1BD35E4-D82D-BEE7-AF06-88A236B88B54}"/>
              </a:ext>
            </a:extLst>
          </p:cNvPr>
          <p:cNvSpPr/>
          <p:nvPr/>
        </p:nvSpPr>
        <p:spPr>
          <a:xfrm>
            <a:off x="3786376" y="4109602"/>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0" name="Rounded Rectangle 12">
            <a:extLst>
              <a:ext uri="{FF2B5EF4-FFF2-40B4-BE49-F238E27FC236}">
                <a16:creationId xmlns:a16="http://schemas.microsoft.com/office/drawing/2014/main" id="{8F93D5E3-3F67-0176-4F92-CC34424CA02E}"/>
              </a:ext>
            </a:extLst>
          </p:cNvPr>
          <p:cNvSpPr/>
          <p:nvPr/>
        </p:nvSpPr>
        <p:spPr>
          <a:xfrm>
            <a:off x="6590536" y="4109602"/>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1" name="Rectangle 10">
            <a:extLst>
              <a:ext uri="{FF2B5EF4-FFF2-40B4-BE49-F238E27FC236}">
                <a16:creationId xmlns:a16="http://schemas.microsoft.com/office/drawing/2014/main" id="{0A061A99-8032-8ADE-6C04-4D3357467F64}"/>
              </a:ext>
            </a:extLst>
          </p:cNvPr>
          <p:cNvSpPr/>
          <p:nvPr/>
        </p:nvSpPr>
        <p:spPr>
          <a:xfrm>
            <a:off x="4282786" y="2826464"/>
            <a:ext cx="2653039" cy="646331"/>
          </a:xfrm>
          <a:prstGeom prst="rect">
            <a:avLst/>
          </a:prstGeom>
          <a:solidFill>
            <a:schemeClr val="accent2"/>
          </a:solidFill>
        </p:spPr>
        <p:txBody>
          <a:bodyPr wrap="square">
            <a:spAutoFit/>
          </a:bodyPr>
          <a:lstStyle/>
          <a:p>
            <a:pPr algn="ctr"/>
            <a:r>
              <a:rPr lang="en-US" sz="1800" b="0" dirty="0"/>
              <a:t>TYCOON </a:t>
            </a:r>
            <a:r>
              <a:rPr lang="en-US" dirty="0">
                <a:latin typeface="Arial (Body)"/>
              </a:rPr>
              <a:t> for ELITE FUND </a:t>
            </a:r>
            <a:endParaRPr lang="en-IN" dirty="0">
              <a:latin typeface="Arial (Body)"/>
            </a:endParaRPr>
          </a:p>
        </p:txBody>
      </p:sp>
      <p:sp>
        <p:nvSpPr>
          <p:cNvPr id="12" name="Rectangle 11">
            <a:extLst>
              <a:ext uri="{FF2B5EF4-FFF2-40B4-BE49-F238E27FC236}">
                <a16:creationId xmlns:a16="http://schemas.microsoft.com/office/drawing/2014/main" id="{322C2DA1-E536-FF65-A8F0-99E35B55EE68}"/>
              </a:ext>
            </a:extLst>
          </p:cNvPr>
          <p:cNvSpPr/>
          <p:nvPr/>
        </p:nvSpPr>
        <p:spPr>
          <a:xfrm>
            <a:off x="3902580" y="4203889"/>
            <a:ext cx="590551" cy="461665"/>
          </a:xfrm>
          <a:prstGeom prst="rect">
            <a:avLst/>
          </a:prstGeom>
          <a:solidFill>
            <a:schemeClr val="accent2"/>
          </a:solidFill>
        </p:spPr>
        <p:txBody>
          <a:bodyPr wrap="square">
            <a:spAutoFit/>
          </a:bodyPr>
          <a:lstStyle/>
          <a:p>
            <a:pPr algn="ctr"/>
            <a:r>
              <a:rPr lang="en-US" sz="2400" dirty="0">
                <a:latin typeface="Arial (Body)"/>
              </a:rPr>
              <a:t>A</a:t>
            </a:r>
            <a:endParaRPr lang="en-IN" sz="2400" dirty="0">
              <a:latin typeface="Arial (Body)"/>
            </a:endParaRPr>
          </a:p>
        </p:txBody>
      </p:sp>
      <p:sp>
        <p:nvSpPr>
          <p:cNvPr id="13" name="Rectangle 12">
            <a:extLst>
              <a:ext uri="{FF2B5EF4-FFF2-40B4-BE49-F238E27FC236}">
                <a16:creationId xmlns:a16="http://schemas.microsoft.com/office/drawing/2014/main" id="{19398395-FFF6-4E77-6D87-FFFDF4C5B689}"/>
              </a:ext>
            </a:extLst>
          </p:cNvPr>
          <p:cNvSpPr/>
          <p:nvPr/>
        </p:nvSpPr>
        <p:spPr>
          <a:xfrm>
            <a:off x="6706740" y="4203888"/>
            <a:ext cx="590551" cy="461665"/>
          </a:xfrm>
          <a:prstGeom prst="rect">
            <a:avLst/>
          </a:prstGeom>
          <a:solidFill>
            <a:schemeClr val="accent2"/>
          </a:solidFill>
        </p:spPr>
        <p:txBody>
          <a:bodyPr wrap="square">
            <a:spAutoFit/>
          </a:bodyPr>
          <a:lstStyle/>
          <a:p>
            <a:pPr algn="ctr"/>
            <a:r>
              <a:rPr lang="en-US" sz="2400" dirty="0">
                <a:latin typeface="Arial (Body)"/>
              </a:rPr>
              <a:t>B</a:t>
            </a:r>
            <a:endParaRPr lang="en-IN" sz="2400" dirty="0">
              <a:latin typeface="Arial (Body)"/>
            </a:endParaRPr>
          </a:p>
        </p:txBody>
      </p:sp>
      <p:cxnSp>
        <p:nvCxnSpPr>
          <p:cNvPr id="14" name="Straight Arrow Connector 13">
            <a:extLst>
              <a:ext uri="{FF2B5EF4-FFF2-40B4-BE49-F238E27FC236}">
                <a16:creationId xmlns:a16="http://schemas.microsoft.com/office/drawing/2014/main" id="{D3FE0D18-C658-7D19-898A-F376D96257D3}"/>
              </a:ext>
            </a:extLst>
          </p:cNvPr>
          <p:cNvCxnSpPr>
            <a:stCxn id="8" idx="2"/>
            <a:endCxn id="10" idx="1"/>
          </p:cNvCxnSpPr>
          <p:nvPr/>
        </p:nvCxnSpPr>
        <p:spPr>
          <a:xfrm>
            <a:off x="5599936" y="3500002"/>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2A458285-D1E7-8946-1CC1-F2FFFB784329}"/>
              </a:ext>
            </a:extLst>
          </p:cNvPr>
          <p:cNvCxnSpPr>
            <a:stCxn id="8" idx="2"/>
            <a:endCxn id="9" idx="3"/>
          </p:cNvCxnSpPr>
          <p:nvPr/>
        </p:nvCxnSpPr>
        <p:spPr>
          <a:xfrm flipH="1">
            <a:off x="4609336" y="3500002"/>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8" name="Rectangle 17">
            <a:extLst>
              <a:ext uri="{FF2B5EF4-FFF2-40B4-BE49-F238E27FC236}">
                <a16:creationId xmlns:a16="http://schemas.microsoft.com/office/drawing/2014/main" id="{9521145B-70B6-6217-7CF3-EA085CB17E75}"/>
              </a:ext>
            </a:extLst>
          </p:cNvPr>
          <p:cNvSpPr/>
          <p:nvPr/>
        </p:nvSpPr>
        <p:spPr>
          <a:xfrm>
            <a:off x="3022796" y="4850171"/>
            <a:ext cx="2348753" cy="369332"/>
          </a:xfrm>
          <a:prstGeom prst="rect">
            <a:avLst/>
          </a:prstGeom>
        </p:spPr>
        <p:txBody>
          <a:bodyPr wrap="square">
            <a:spAutoFit/>
          </a:bodyPr>
          <a:lstStyle/>
          <a:p>
            <a:pPr algn="ctr"/>
            <a:r>
              <a:rPr lang="en-US" sz="1800" b="0" dirty="0"/>
              <a:t>250000</a:t>
            </a:r>
            <a:r>
              <a:rPr lang="en-US" dirty="0">
                <a:latin typeface="Arial (Body)"/>
              </a:rPr>
              <a:t> BV to Qualify </a:t>
            </a:r>
            <a:endParaRPr lang="en-IN" dirty="0">
              <a:latin typeface="Arial (Body)"/>
            </a:endParaRPr>
          </a:p>
        </p:txBody>
      </p:sp>
      <p:sp>
        <p:nvSpPr>
          <p:cNvPr id="19" name="Rectangle 18">
            <a:extLst>
              <a:ext uri="{FF2B5EF4-FFF2-40B4-BE49-F238E27FC236}">
                <a16:creationId xmlns:a16="http://schemas.microsoft.com/office/drawing/2014/main" id="{489FE7F8-5D5B-7CEA-2C57-306B5AD1EBAB}"/>
              </a:ext>
            </a:extLst>
          </p:cNvPr>
          <p:cNvSpPr/>
          <p:nvPr/>
        </p:nvSpPr>
        <p:spPr>
          <a:xfrm>
            <a:off x="5898468" y="4840615"/>
            <a:ext cx="2596137" cy="369332"/>
          </a:xfrm>
          <a:prstGeom prst="rect">
            <a:avLst/>
          </a:prstGeom>
          <a:noFill/>
        </p:spPr>
        <p:txBody>
          <a:bodyPr wrap="square">
            <a:spAutoFit/>
          </a:bodyPr>
          <a:lstStyle/>
          <a:p>
            <a:pPr algn="ctr"/>
            <a:r>
              <a:rPr lang="en-US" sz="1800" b="0" dirty="0"/>
              <a:t>250000</a:t>
            </a:r>
            <a:r>
              <a:rPr lang="en-US" dirty="0">
                <a:latin typeface="Arial (Body)"/>
              </a:rPr>
              <a:t> BV to Qualify </a:t>
            </a:r>
            <a:endParaRPr lang="en-IN" dirty="0">
              <a:latin typeface="Arial (Body)"/>
            </a:endParaRPr>
          </a:p>
        </p:txBody>
      </p:sp>
      <p:sp>
        <p:nvSpPr>
          <p:cNvPr id="3" name="TextBox 2">
            <a:extLst>
              <a:ext uri="{FF2B5EF4-FFF2-40B4-BE49-F238E27FC236}">
                <a16:creationId xmlns:a16="http://schemas.microsoft.com/office/drawing/2014/main" id="{2B1335AD-608C-1C49-B6AF-785461A30E54}"/>
              </a:ext>
            </a:extLst>
          </p:cNvPr>
          <p:cNvSpPr txBox="1"/>
          <p:nvPr/>
        </p:nvSpPr>
        <p:spPr>
          <a:xfrm>
            <a:off x="3022796" y="5351016"/>
            <a:ext cx="5621494" cy="338554"/>
          </a:xfrm>
          <a:prstGeom prst="rect">
            <a:avLst/>
          </a:prstGeom>
          <a:noFill/>
        </p:spPr>
        <p:txBody>
          <a:bodyPr wrap="square">
            <a:spAutoFit/>
          </a:bodyPr>
          <a:lstStyle/>
          <a:p>
            <a:r>
              <a:rPr lang="en-US" sz="1600" dirty="0">
                <a:effectLst>
                  <a:outerShdw blurRad="38100" dist="38100" dir="2700000" algn="tl">
                    <a:srgbClr val="000000">
                      <a:alpha val="43137"/>
                    </a:srgbClr>
                  </a:outerShdw>
                </a:effectLst>
              </a:rPr>
              <a:t>Note: Income Criteria 5000 BV in each side Calendar Month </a:t>
            </a:r>
            <a:endParaRPr lang="en-US" sz="1600" dirty="0"/>
          </a:p>
        </p:txBody>
      </p:sp>
      <p:sp>
        <p:nvSpPr>
          <p:cNvPr id="4" name="Rounded Rectangle 20">
            <a:extLst>
              <a:ext uri="{FF2B5EF4-FFF2-40B4-BE49-F238E27FC236}">
                <a16:creationId xmlns:a16="http://schemas.microsoft.com/office/drawing/2014/main" id="{C6298B54-B712-0F5F-9EE3-4DEE529CD3D9}"/>
              </a:ext>
            </a:extLst>
          </p:cNvPr>
          <p:cNvSpPr/>
          <p:nvPr/>
        </p:nvSpPr>
        <p:spPr>
          <a:xfrm>
            <a:off x="8431505" y="2682949"/>
            <a:ext cx="2945332" cy="740022"/>
          </a:xfrm>
          <a:prstGeom prst="round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latin typeface="Arial (Body)"/>
            </a:endParaRPr>
          </a:p>
        </p:txBody>
      </p:sp>
      <p:sp>
        <p:nvSpPr>
          <p:cNvPr id="6" name="Rectangle 5">
            <a:extLst>
              <a:ext uri="{FF2B5EF4-FFF2-40B4-BE49-F238E27FC236}">
                <a16:creationId xmlns:a16="http://schemas.microsoft.com/office/drawing/2014/main" id="{03000291-66E5-44BB-4D88-E810DF64C863}"/>
              </a:ext>
            </a:extLst>
          </p:cNvPr>
          <p:cNvSpPr/>
          <p:nvPr/>
        </p:nvSpPr>
        <p:spPr>
          <a:xfrm>
            <a:off x="8494605" y="2760572"/>
            <a:ext cx="2807804" cy="584775"/>
          </a:xfrm>
          <a:prstGeom prst="rect">
            <a:avLst/>
          </a:prstGeom>
          <a:solidFill>
            <a:schemeClr val="accent2"/>
          </a:solidFill>
        </p:spPr>
        <p:txBody>
          <a:bodyPr wrap="square">
            <a:spAutoFit/>
          </a:bodyPr>
          <a:lstStyle/>
          <a:p>
            <a:pPr algn="ctr"/>
            <a:r>
              <a:rPr lang="en-US" sz="1600" dirty="0"/>
              <a:t>2% BV monthly turnover  </a:t>
            </a:r>
            <a:r>
              <a:rPr lang="en-US" sz="1600" dirty="0">
                <a:latin typeface="Arial (Body)"/>
              </a:rPr>
              <a:t>Equally in </a:t>
            </a:r>
            <a:r>
              <a:rPr lang="en-US" sz="1600" b="0" dirty="0"/>
              <a:t>TYCOON</a:t>
            </a:r>
            <a:endParaRPr lang="en-IN" sz="1600" dirty="0">
              <a:latin typeface="Arial (Body)"/>
            </a:endParaRPr>
          </a:p>
        </p:txBody>
      </p:sp>
      <p:sp>
        <p:nvSpPr>
          <p:cNvPr id="20" name="Rectangle 19">
            <a:extLst>
              <a:ext uri="{FF2B5EF4-FFF2-40B4-BE49-F238E27FC236}">
                <a16:creationId xmlns:a16="http://schemas.microsoft.com/office/drawing/2014/main" id="{391BD7FD-2250-8D76-9DA6-52223ADA3E3F}"/>
              </a:ext>
            </a:extLst>
          </p:cNvPr>
          <p:cNvSpPr/>
          <p:nvPr/>
        </p:nvSpPr>
        <p:spPr>
          <a:xfrm>
            <a:off x="243044" y="1357190"/>
            <a:ext cx="11734166" cy="400110"/>
          </a:xfrm>
          <a:prstGeom prst="rect">
            <a:avLst/>
          </a:prstGeom>
        </p:spPr>
        <p:txBody>
          <a:bodyPr wrap="square">
            <a:spAutoFit/>
          </a:bodyPr>
          <a:lstStyle/>
          <a:p>
            <a:pPr algn="ctr"/>
            <a:r>
              <a:rPr lang="en-US" sz="2000" dirty="0"/>
              <a:t>Qualified members will be awarded by 2% Monthly BV turnover divided equally</a:t>
            </a:r>
            <a:r>
              <a:rPr lang="en-IN" sz="2000" dirty="0"/>
              <a:t>.</a:t>
            </a:r>
            <a:endParaRPr lang="en-IN" sz="2400" dirty="0">
              <a:latin typeface="Barlow Condensed"/>
            </a:endParaRPr>
          </a:p>
        </p:txBody>
      </p:sp>
      <p:sp>
        <p:nvSpPr>
          <p:cNvPr id="7" name="Rectangle 6">
            <a:extLst>
              <a:ext uri="{FF2B5EF4-FFF2-40B4-BE49-F238E27FC236}">
                <a16:creationId xmlns:a16="http://schemas.microsoft.com/office/drawing/2014/main" id="{710E7B4D-262E-BC0D-38B4-EC900D071848}"/>
              </a:ext>
            </a:extLst>
          </p:cNvPr>
          <p:cNvSpPr/>
          <p:nvPr/>
        </p:nvSpPr>
        <p:spPr>
          <a:xfrm>
            <a:off x="8825871" y="4826438"/>
            <a:ext cx="2370017" cy="369332"/>
          </a:xfrm>
          <a:prstGeom prst="rect">
            <a:avLst/>
          </a:prstGeom>
        </p:spPr>
        <p:txBody>
          <a:bodyPr wrap="square">
            <a:spAutoFit/>
          </a:bodyPr>
          <a:lstStyle/>
          <a:p>
            <a:pPr algn="ctr"/>
            <a:r>
              <a:rPr lang="en-US" sz="1800" b="0" dirty="0"/>
              <a:t>Life Time</a:t>
            </a:r>
            <a:endParaRPr lang="en-IN" dirty="0">
              <a:latin typeface="Arial (Body)"/>
            </a:endParaRPr>
          </a:p>
        </p:txBody>
      </p:sp>
    </p:spTree>
    <p:extLst>
      <p:ext uri="{BB962C8B-B14F-4D97-AF65-F5344CB8AC3E}">
        <p14:creationId xmlns:p14="http://schemas.microsoft.com/office/powerpoint/2010/main" val="113813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FF40382-9338-4F02-6C41-784D98DDA80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59137" y="0"/>
            <a:ext cx="9673726" cy="6858000"/>
          </a:xfrm>
          <a:prstGeom prst="rect">
            <a:avLst/>
          </a:prstGeom>
        </p:spPr>
      </p:pic>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b="1" u="sng" dirty="0">
                <a:solidFill>
                  <a:srgbClr val="FFC000"/>
                </a:solidFill>
                <a:effectLst>
                  <a:outerShdw blurRad="38100" dist="38100" dir="2700000" algn="tl">
                    <a:srgbClr val="000000">
                      <a:alpha val="43137"/>
                    </a:srgbClr>
                  </a:outerShdw>
                </a:effectLst>
              </a:rPr>
              <a:t>PRESIDENT ROYALITY</a:t>
            </a:r>
          </a:p>
        </p:txBody>
      </p:sp>
      <p:sp>
        <p:nvSpPr>
          <p:cNvPr id="7" name="Rectangle 6">
            <a:extLst>
              <a:ext uri="{FF2B5EF4-FFF2-40B4-BE49-F238E27FC236}">
                <a16:creationId xmlns:a16="http://schemas.microsoft.com/office/drawing/2014/main" id="{A26FAEC7-7F41-2787-2D32-DE8349D394EA}"/>
              </a:ext>
            </a:extLst>
          </p:cNvPr>
          <p:cNvSpPr/>
          <p:nvPr/>
        </p:nvSpPr>
        <p:spPr>
          <a:xfrm>
            <a:off x="243044" y="1357190"/>
            <a:ext cx="11734166" cy="769441"/>
          </a:xfrm>
          <a:prstGeom prst="rect">
            <a:avLst/>
          </a:prstGeom>
        </p:spPr>
        <p:txBody>
          <a:bodyPr wrap="square">
            <a:spAutoFit/>
          </a:bodyPr>
          <a:lstStyle/>
          <a:p>
            <a:pPr algn="ctr"/>
            <a:r>
              <a:rPr lang="en-US" sz="2400" dirty="0"/>
              <a:t>TEAM BUSINESS MONTHLY REFRESH.</a:t>
            </a:r>
            <a:br>
              <a:rPr lang="en-US" sz="2400" dirty="0"/>
            </a:br>
            <a:r>
              <a:rPr lang="en-US" sz="2000" b="1" dirty="0">
                <a:solidFill>
                  <a:srgbClr val="FF0000"/>
                </a:solidFill>
              </a:rPr>
              <a:t>BV BASED BOTH SIDE(LEFT &amp; RIGHT).</a:t>
            </a:r>
            <a:endParaRPr lang="en-US" sz="2400" b="1" dirty="0">
              <a:solidFill>
                <a:srgbClr val="FF0000"/>
              </a:solidFill>
            </a:endParaRPr>
          </a:p>
        </p:txBody>
      </p:sp>
      <p:sp>
        <p:nvSpPr>
          <p:cNvPr id="8" name="Rounded Rectangle 3">
            <a:extLst>
              <a:ext uri="{FF2B5EF4-FFF2-40B4-BE49-F238E27FC236}">
                <a16:creationId xmlns:a16="http://schemas.microsoft.com/office/drawing/2014/main" id="{2551557A-3621-C623-A7B8-FB4C60AD1649}"/>
              </a:ext>
            </a:extLst>
          </p:cNvPr>
          <p:cNvSpPr/>
          <p:nvPr/>
        </p:nvSpPr>
        <p:spPr>
          <a:xfrm>
            <a:off x="4197856" y="2727842"/>
            <a:ext cx="2804160" cy="77216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9" name="Rounded Rectangle 10">
            <a:extLst>
              <a:ext uri="{FF2B5EF4-FFF2-40B4-BE49-F238E27FC236}">
                <a16:creationId xmlns:a16="http://schemas.microsoft.com/office/drawing/2014/main" id="{A1BD35E4-D82D-BEE7-AF06-88A236B88B54}"/>
              </a:ext>
            </a:extLst>
          </p:cNvPr>
          <p:cNvSpPr/>
          <p:nvPr/>
        </p:nvSpPr>
        <p:spPr>
          <a:xfrm>
            <a:off x="3786376" y="4109602"/>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0" name="Rounded Rectangle 12">
            <a:extLst>
              <a:ext uri="{FF2B5EF4-FFF2-40B4-BE49-F238E27FC236}">
                <a16:creationId xmlns:a16="http://schemas.microsoft.com/office/drawing/2014/main" id="{8F93D5E3-3F67-0176-4F92-CC34424CA02E}"/>
              </a:ext>
            </a:extLst>
          </p:cNvPr>
          <p:cNvSpPr/>
          <p:nvPr/>
        </p:nvSpPr>
        <p:spPr>
          <a:xfrm>
            <a:off x="6590536" y="4109602"/>
            <a:ext cx="822960" cy="650240"/>
          </a:xfrm>
          <a:prstGeom prst="round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latin typeface="Arial (Body)"/>
            </a:endParaRPr>
          </a:p>
        </p:txBody>
      </p:sp>
      <p:sp>
        <p:nvSpPr>
          <p:cNvPr id="11" name="Rectangle 10">
            <a:extLst>
              <a:ext uri="{FF2B5EF4-FFF2-40B4-BE49-F238E27FC236}">
                <a16:creationId xmlns:a16="http://schemas.microsoft.com/office/drawing/2014/main" id="{0A061A99-8032-8ADE-6C04-4D3357467F64}"/>
              </a:ext>
            </a:extLst>
          </p:cNvPr>
          <p:cNvSpPr/>
          <p:nvPr/>
        </p:nvSpPr>
        <p:spPr>
          <a:xfrm>
            <a:off x="4282786" y="2826464"/>
            <a:ext cx="2653039" cy="646331"/>
          </a:xfrm>
          <a:prstGeom prst="rect">
            <a:avLst/>
          </a:prstGeom>
          <a:solidFill>
            <a:schemeClr val="accent2"/>
          </a:solidFill>
        </p:spPr>
        <p:txBody>
          <a:bodyPr wrap="square">
            <a:spAutoFit/>
          </a:bodyPr>
          <a:lstStyle/>
          <a:p>
            <a:pPr algn="ctr"/>
            <a:r>
              <a:rPr lang="en-US" sz="1800" b="0" dirty="0"/>
              <a:t>PRESIDENT </a:t>
            </a:r>
            <a:r>
              <a:rPr lang="en-US" dirty="0">
                <a:latin typeface="Arial (Body)"/>
              </a:rPr>
              <a:t> for ROYALITY</a:t>
            </a:r>
            <a:endParaRPr lang="en-IN" dirty="0">
              <a:latin typeface="Arial (Body)"/>
            </a:endParaRPr>
          </a:p>
        </p:txBody>
      </p:sp>
      <p:sp>
        <p:nvSpPr>
          <p:cNvPr id="12" name="Rectangle 11">
            <a:extLst>
              <a:ext uri="{FF2B5EF4-FFF2-40B4-BE49-F238E27FC236}">
                <a16:creationId xmlns:a16="http://schemas.microsoft.com/office/drawing/2014/main" id="{322C2DA1-E536-FF65-A8F0-99E35B55EE68}"/>
              </a:ext>
            </a:extLst>
          </p:cNvPr>
          <p:cNvSpPr/>
          <p:nvPr/>
        </p:nvSpPr>
        <p:spPr>
          <a:xfrm>
            <a:off x="3902580" y="4203889"/>
            <a:ext cx="590551" cy="461665"/>
          </a:xfrm>
          <a:prstGeom prst="rect">
            <a:avLst/>
          </a:prstGeom>
          <a:solidFill>
            <a:schemeClr val="accent2"/>
          </a:solidFill>
        </p:spPr>
        <p:txBody>
          <a:bodyPr wrap="square">
            <a:spAutoFit/>
          </a:bodyPr>
          <a:lstStyle/>
          <a:p>
            <a:pPr algn="ctr"/>
            <a:r>
              <a:rPr lang="en-US" sz="2400" dirty="0">
                <a:latin typeface="Arial (Body)"/>
              </a:rPr>
              <a:t>A</a:t>
            </a:r>
            <a:endParaRPr lang="en-IN" sz="2400" dirty="0">
              <a:latin typeface="Arial (Body)"/>
            </a:endParaRPr>
          </a:p>
        </p:txBody>
      </p:sp>
      <p:sp>
        <p:nvSpPr>
          <p:cNvPr id="13" name="Rectangle 12">
            <a:extLst>
              <a:ext uri="{FF2B5EF4-FFF2-40B4-BE49-F238E27FC236}">
                <a16:creationId xmlns:a16="http://schemas.microsoft.com/office/drawing/2014/main" id="{19398395-FFF6-4E77-6D87-FFFDF4C5B689}"/>
              </a:ext>
            </a:extLst>
          </p:cNvPr>
          <p:cNvSpPr/>
          <p:nvPr/>
        </p:nvSpPr>
        <p:spPr>
          <a:xfrm>
            <a:off x="6706740" y="4203888"/>
            <a:ext cx="590551" cy="461665"/>
          </a:xfrm>
          <a:prstGeom prst="rect">
            <a:avLst/>
          </a:prstGeom>
          <a:solidFill>
            <a:schemeClr val="accent2"/>
          </a:solidFill>
        </p:spPr>
        <p:txBody>
          <a:bodyPr wrap="square">
            <a:spAutoFit/>
          </a:bodyPr>
          <a:lstStyle/>
          <a:p>
            <a:pPr algn="ctr"/>
            <a:r>
              <a:rPr lang="en-US" sz="2400" dirty="0">
                <a:latin typeface="Arial (Body)"/>
              </a:rPr>
              <a:t>B</a:t>
            </a:r>
            <a:endParaRPr lang="en-IN" sz="2400" dirty="0">
              <a:latin typeface="Arial (Body)"/>
            </a:endParaRPr>
          </a:p>
        </p:txBody>
      </p:sp>
      <p:cxnSp>
        <p:nvCxnSpPr>
          <p:cNvPr id="14" name="Straight Arrow Connector 13">
            <a:extLst>
              <a:ext uri="{FF2B5EF4-FFF2-40B4-BE49-F238E27FC236}">
                <a16:creationId xmlns:a16="http://schemas.microsoft.com/office/drawing/2014/main" id="{D3FE0D18-C658-7D19-898A-F376D96257D3}"/>
              </a:ext>
            </a:extLst>
          </p:cNvPr>
          <p:cNvCxnSpPr>
            <a:stCxn id="8" idx="2"/>
            <a:endCxn id="10" idx="1"/>
          </p:cNvCxnSpPr>
          <p:nvPr/>
        </p:nvCxnSpPr>
        <p:spPr>
          <a:xfrm>
            <a:off x="5599936" y="3500002"/>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2A458285-D1E7-8946-1CC1-F2FFFB784329}"/>
              </a:ext>
            </a:extLst>
          </p:cNvPr>
          <p:cNvCxnSpPr>
            <a:stCxn id="8" idx="2"/>
            <a:endCxn id="9" idx="3"/>
          </p:cNvCxnSpPr>
          <p:nvPr/>
        </p:nvCxnSpPr>
        <p:spPr>
          <a:xfrm flipH="1">
            <a:off x="4609336" y="3500002"/>
            <a:ext cx="990600" cy="9347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8" name="Rectangle 17">
            <a:extLst>
              <a:ext uri="{FF2B5EF4-FFF2-40B4-BE49-F238E27FC236}">
                <a16:creationId xmlns:a16="http://schemas.microsoft.com/office/drawing/2014/main" id="{9521145B-70B6-6217-7CF3-EA085CB17E75}"/>
              </a:ext>
            </a:extLst>
          </p:cNvPr>
          <p:cNvSpPr/>
          <p:nvPr/>
        </p:nvSpPr>
        <p:spPr>
          <a:xfrm>
            <a:off x="2445488" y="4860577"/>
            <a:ext cx="2568025" cy="369332"/>
          </a:xfrm>
          <a:prstGeom prst="rect">
            <a:avLst/>
          </a:prstGeom>
        </p:spPr>
        <p:txBody>
          <a:bodyPr wrap="square">
            <a:spAutoFit/>
          </a:bodyPr>
          <a:lstStyle/>
          <a:p>
            <a:pPr algn="ctr"/>
            <a:r>
              <a:rPr lang="en-US" sz="1800" b="0" dirty="0"/>
              <a:t>600000</a:t>
            </a:r>
            <a:r>
              <a:rPr lang="en-US" dirty="0">
                <a:latin typeface="Arial (Body)"/>
              </a:rPr>
              <a:t> BV to Qualify </a:t>
            </a:r>
            <a:endParaRPr lang="en-IN" dirty="0">
              <a:latin typeface="Arial (Body)"/>
            </a:endParaRPr>
          </a:p>
        </p:txBody>
      </p:sp>
      <p:sp>
        <p:nvSpPr>
          <p:cNvPr id="19" name="Rectangle 18">
            <a:extLst>
              <a:ext uri="{FF2B5EF4-FFF2-40B4-BE49-F238E27FC236}">
                <a16:creationId xmlns:a16="http://schemas.microsoft.com/office/drawing/2014/main" id="{489FE7F8-5D5B-7CEA-2C57-306B5AD1EBAB}"/>
              </a:ext>
            </a:extLst>
          </p:cNvPr>
          <p:cNvSpPr/>
          <p:nvPr/>
        </p:nvSpPr>
        <p:spPr>
          <a:xfrm>
            <a:off x="6186356" y="4816030"/>
            <a:ext cx="2654320" cy="369332"/>
          </a:xfrm>
          <a:prstGeom prst="rect">
            <a:avLst/>
          </a:prstGeom>
          <a:noFill/>
        </p:spPr>
        <p:txBody>
          <a:bodyPr wrap="square">
            <a:spAutoFit/>
          </a:bodyPr>
          <a:lstStyle/>
          <a:p>
            <a:pPr algn="ctr"/>
            <a:r>
              <a:rPr lang="en-US" sz="1800" b="0" dirty="0"/>
              <a:t>600000</a:t>
            </a:r>
            <a:r>
              <a:rPr lang="en-US" dirty="0">
                <a:latin typeface="Arial (Body)"/>
              </a:rPr>
              <a:t> BV to Qualify </a:t>
            </a:r>
            <a:endParaRPr lang="en-IN" dirty="0">
              <a:latin typeface="Arial (Body)"/>
            </a:endParaRPr>
          </a:p>
        </p:txBody>
      </p:sp>
      <p:sp>
        <p:nvSpPr>
          <p:cNvPr id="3" name="Rectangle 2">
            <a:extLst>
              <a:ext uri="{FF2B5EF4-FFF2-40B4-BE49-F238E27FC236}">
                <a16:creationId xmlns:a16="http://schemas.microsoft.com/office/drawing/2014/main" id="{D39BAA02-92B0-FB60-BD27-0D25353087F6}"/>
              </a:ext>
            </a:extLst>
          </p:cNvPr>
          <p:cNvSpPr/>
          <p:nvPr/>
        </p:nvSpPr>
        <p:spPr>
          <a:xfrm>
            <a:off x="243044" y="2069692"/>
            <a:ext cx="11734166" cy="400110"/>
          </a:xfrm>
          <a:prstGeom prst="rect">
            <a:avLst/>
          </a:prstGeom>
        </p:spPr>
        <p:txBody>
          <a:bodyPr wrap="square">
            <a:spAutoFit/>
          </a:bodyPr>
          <a:lstStyle/>
          <a:p>
            <a:pPr algn="ctr"/>
            <a:r>
              <a:rPr lang="en-US" sz="2000" dirty="0"/>
              <a:t>Qualified members will be awarded by 2% Monthly BV turnover divided</a:t>
            </a:r>
            <a:r>
              <a:rPr lang="en-IN" sz="2000" dirty="0"/>
              <a:t>.</a:t>
            </a:r>
            <a:endParaRPr lang="en-IN" sz="2400" dirty="0">
              <a:latin typeface="Barlow Condensed"/>
            </a:endParaRPr>
          </a:p>
        </p:txBody>
      </p:sp>
      <p:sp>
        <p:nvSpPr>
          <p:cNvPr id="4" name="Rectangle 3">
            <a:extLst>
              <a:ext uri="{FF2B5EF4-FFF2-40B4-BE49-F238E27FC236}">
                <a16:creationId xmlns:a16="http://schemas.microsoft.com/office/drawing/2014/main" id="{BA03EE10-5AED-F470-3CAB-779FBC15CCC4}"/>
              </a:ext>
            </a:extLst>
          </p:cNvPr>
          <p:cNvSpPr/>
          <p:nvPr/>
        </p:nvSpPr>
        <p:spPr>
          <a:xfrm>
            <a:off x="0" y="5821083"/>
            <a:ext cx="12192000" cy="400110"/>
          </a:xfrm>
          <a:prstGeom prst="rect">
            <a:avLst/>
          </a:prstGeom>
          <a:solidFill>
            <a:schemeClr val="accent2"/>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000" dirty="0">
                <a:effectLst>
                  <a:outerShdw blurRad="38100" dist="38100" dir="2700000" algn="tl">
                    <a:srgbClr val="000000">
                      <a:alpha val="43137"/>
                    </a:srgbClr>
                  </a:outerShdw>
                </a:effectLst>
              </a:rPr>
              <a:t>2% BV Monthly Turnover  / TYCOON QUALIFIED MEMBERS</a:t>
            </a:r>
          </a:p>
        </p:txBody>
      </p:sp>
      <p:sp>
        <p:nvSpPr>
          <p:cNvPr id="6" name="Rounded Rectangle 20">
            <a:extLst>
              <a:ext uri="{FF2B5EF4-FFF2-40B4-BE49-F238E27FC236}">
                <a16:creationId xmlns:a16="http://schemas.microsoft.com/office/drawing/2014/main" id="{4054764C-7BAB-1D48-AC4D-34617CA0F2B3}"/>
              </a:ext>
            </a:extLst>
          </p:cNvPr>
          <p:cNvSpPr/>
          <p:nvPr/>
        </p:nvSpPr>
        <p:spPr>
          <a:xfrm>
            <a:off x="8431505" y="2682949"/>
            <a:ext cx="2945332" cy="740022"/>
          </a:xfrm>
          <a:prstGeom prst="round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latin typeface="Arial (Body)"/>
            </a:endParaRPr>
          </a:p>
        </p:txBody>
      </p:sp>
      <p:sp>
        <p:nvSpPr>
          <p:cNvPr id="20" name="Rectangle 19">
            <a:extLst>
              <a:ext uri="{FF2B5EF4-FFF2-40B4-BE49-F238E27FC236}">
                <a16:creationId xmlns:a16="http://schemas.microsoft.com/office/drawing/2014/main" id="{7990FDCF-F945-B691-1077-EB910FF0EFAF}"/>
              </a:ext>
            </a:extLst>
          </p:cNvPr>
          <p:cNvSpPr/>
          <p:nvPr/>
        </p:nvSpPr>
        <p:spPr>
          <a:xfrm>
            <a:off x="8494605" y="2760572"/>
            <a:ext cx="2882232" cy="584775"/>
          </a:xfrm>
          <a:prstGeom prst="rect">
            <a:avLst/>
          </a:prstGeom>
          <a:solidFill>
            <a:schemeClr val="accent2"/>
          </a:solidFill>
        </p:spPr>
        <p:txBody>
          <a:bodyPr wrap="square">
            <a:spAutoFit/>
          </a:bodyPr>
          <a:lstStyle/>
          <a:p>
            <a:pPr algn="ctr"/>
            <a:r>
              <a:rPr lang="en-US" sz="1600" dirty="0"/>
              <a:t>2% CTO BV monthly turnover  </a:t>
            </a:r>
            <a:r>
              <a:rPr lang="en-US" sz="1600" dirty="0">
                <a:latin typeface="Arial (Body)"/>
              </a:rPr>
              <a:t>Equally in </a:t>
            </a:r>
            <a:r>
              <a:rPr lang="en-US" sz="1600" b="0" dirty="0"/>
              <a:t>PRESIDENT</a:t>
            </a:r>
            <a:endParaRPr lang="en-IN" sz="1600" dirty="0">
              <a:latin typeface="Arial (Body)"/>
            </a:endParaRPr>
          </a:p>
        </p:txBody>
      </p:sp>
      <p:sp>
        <p:nvSpPr>
          <p:cNvPr id="21" name="Rectangle 20">
            <a:extLst>
              <a:ext uri="{FF2B5EF4-FFF2-40B4-BE49-F238E27FC236}">
                <a16:creationId xmlns:a16="http://schemas.microsoft.com/office/drawing/2014/main" id="{36AF66B0-7D6C-333E-B361-8D5953590B38}"/>
              </a:ext>
            </a:extLst>
          </p:cNvPr>
          <p:cNvSpPr/>
          <p:nvPr/>
        </p:nvSpPr>
        <p:spPr>
          <a:xfrm>
            <a:off x="9044777" y="4805788"/>
            <a:ext cx="2370017" cy="369332"/>
          </a:xfrm>
          <a:prstGeom prst="rect">
            <a:avLst/>
          </a:prstGeom>
        </p:spPr>
        <p:txBody>
          <a:bodyPr wrap="square">
            <a:spAutoFit/>
          </a:bodyPr>
          <a:lstStyle/>
          <a:p>
            <a:pPr algn="ctr"/>
            <a:r>
              <a:rPr lang="en-US" sz="1800" b="0" dirty="0"/>
              <a:t>Life Time</a:t>
            </a:r>
            <a:endParaRPr lang="en-IN" dirty="0">
              <a:latin typeface="Arial (Body)"/>
            </a:endParaRPr>
          </a:p>
        </p:txBody>
      </p:sp>
    </p:spTree>
    <p:extLst>
      <p:ext uri="{BB962C8B-B14F-4D97-AF65-F5344CB8AC3E}">
        <p14:creationId xmlns:p14="http://schemas.microsoft.com/office/powerpoint/2010/main" val="165556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79C6DBD-3898-CC1C-7965-12888D21C9B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TextBox 21">
            <a:extLst>
              <a:ext uri="{FF2B5EF4-FFF2-40B4-BE49-F238E27FC236}">
                <a16:creationId xmlns:a16="http://schemas.microsoft.com/office/drawing/2014/main" id="{113AF979-BFCC-44DE-9591-B0B674D22C76}"/>
              </a:ext>
            </a:extLst>
          </p:cNvPr>
          <p:cNvSpPr txBox="1"/>
          <p:nvPr/>
        </p:nvSpPr>
        <p:spPr>
          <a:xfrm>
            <a:off x="485570" y="2324837"/>
            <a:ext cx="3975398" cy="646331"/>
          </a:xfrm>
          <a:prstGeom prst="rect">
            <a:avLst/>
          </a:prstGeom>
          <a:noFill/>
        </p:spPr>
        <p:txBody>
          <a:bodyPr wrap="square" rtlCol="0" anchor="ctr">
            <a:spAutoFit/>
          </a:bodyPr>
          <a:lstStyle/>
          <a:p>
            <a:r>
              <a:rPr lang="en-GB" altLang="ko-KR" sz="3600" b="1" dirty="0">
                <a:solidFill>
                  <a:schemeClr val="accent3"/>
                </a:solidFill>
                <a:effectLst>
                  <a:outerShdw blurRad="38100" dist="38100" dir="2700000" algn="tl">
                    <a:srgbClr val="000000">
                      <a:alpha val="43137"/>
                    </a:srgbClr>
                  </a:outerShdw>
                </a:effectLst>
                <a:latin typeface="+mj-lt"/>
                <a:cs typeface="Arial" pitchFamily="34" charset="0"/>
              </a:rPr>
              <a:t>OUR </a:t>
            </a:r>
            <a:r>
              <a:rPr lang="en-GB" altLang="ko-KR" sz="3600" b="1" dirty="0">
                <a:solidFill>
                  <a:srgbClr val="FFC000"/>
                </a:solidFill>
                <a:effectLst>
                  <a:outerShdw blurRad="38100" dist="38100" dir="2700000" algn="tl">
                    <a:srgbClr val="000000">
                      <a:alpha val="43137"/>
                    </a:srgbClr>
                  </a:outerShdw>
                </a:effectLst>
                <a:latin typeface="+mj-lt"/>
                <a:cs typeface="Arial" pitchFamily="34" charset="0"/>
              </a:rPr>
              <a:t>BANK</a:t>
            </a:r>
            <a:endParaRPr lang="ko-KR" altLang="en-US" sz="3600" b="1" dirty="0">
              <a:solidFill>
                <a:srgbClr val="FFC000"/>
              </a:solidFill>
              <a:effectLst>
                <a:outerShdw blurRad="38100" dist="38100" dir="2700000" algn="tl">
                  <a:srgbClr val="000000">
                    <a:alpha val="43137"/>
                  </a:srgbClr>
                </a:outerShdw>
              </a:effectLst>
              <a:latin typeface="+mj-lt"/>
              <a:cs typeface="Arial" pitchFamily="34" charset="0"/>
            </a:endParaRPr>
          </a:p>
        </p:txBody>
      </p:sp>
      <p:pic>
        <p:nvPicPr>
          <p:cNvPr id="28" name="Picture Placeholder 27">
            <a:extLst>
              <a:ext uri="{FF2B5EF4-FFF2-40B4-BE49-F238E27FC236}">
                <a16:creationId xmlns:a16="http://schemas.microsoft.com/office/drawing/2014/main" id="{7C1D182C-C88A-DC64-B1B2-980BB25ADAAD}"/>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11166" b="11166"/>
          <a:stretch>
            <a:fillRect/>
          </a:stretch>
        </p:blipFill>
        <p:spPr>
          <a:xfrm>
            <a:off x="1807845" y="0"/>
            <a:ext cx="10140950" cy="5648325"/>
          </a:xfrm>
        </p:spPr>
      </p:pic>
      <p:sp>
        <p:nvSpPr>
          <p:cNvPr id="26" name="TextBox 25">
            <a:extLst>
              <a:ext uri="{FF2B5EF4-FFF2-40B4-BE49-F238E27FC236}">
                <a16:creationId xmlns:a16="http://schemas.microsoft.com/office/drawing/2014/main" id="{FB4F3097-7910-82B4-1EA2-6D4E9094A386}"/>
              </a:ext>
            </a:extLst>
          </p:cNvPr>
          <p:cNvSpPr txBox="1"/>
          <p:nvPr/>
        </p:nvSpPr>
        <p:spPr>
          <a:xfrm>
            <a:off x="485570" y="3283146"/>
            <a:ext cx="6096000" cy="2222403"/>
          </a:xfrm>
          <a:prstGeom prst="rect">
            <a:avLst/>
          </a:prstGeom>
          <a:noFill/>
        </p:spPr>
        <p:txBody>
          <a:bodyPr wrap="square">
            <a:spAutoFit/>
          </a:bodyPr>
          <a:lstStyle/>
          <a:p>
            <a:pPr>
              <a:lnSpc>
                <a:spcPct val="200000"/>
              </a:lnSpc>
            </a:pPr>
            <a:r>
              <a:rPr lang="en-IN" dirty="0"/>
              <a:t>ACCOUNT NUMBER –  777705051656</a:t>
            </a:r>
          </a:p>
          <a:p>
            <a:pPr>
              <a:lnSpc>
                <a:spcPct val="200000"/>
              </a:lnSpc>
            </a:pPr>
            <a:r>
              <a:rPr lang="en-IN" dirty="0"/>
              <a:t>BANK NAME – RICH ROSE MARKETING PVT.LTD.</a:t>
            </a:r>
          </a:p>
          <a:p>
            <a:pPr>
              <a:lnSpc>
                <a:spcPct val="200000"/>
              </a:lnSpc>
            </a:pPr>
            <a:r>
              <a:rPr lang="en-IN" dirty="0"/>
              <a:t>IFSC CODE – </a:t>
            </a:r>
            <a:r>
              <a:rPr lang="en-IN" b="0" i="0" dirty="0">
                <a:solidFill>
                  <a:srgbClr val="282828"/>
                </a:solidFill>
                <a:effectLst/>
                <a:latin typeface="Montserrat" panose="020B0604020202020204" pitchFamily="2" charset="0"/>
              </a:rPr>
              <a:t> </a:t>
            </a:r>
            <a:r>
              <a:rPr lang="en-IN" i="0" dirty="0">
                <a:solidFill>
                  <a:srgbClr val="282828"/>
                </a:solidFill>
                <a:effectLst/>
                <a:latin typeface="Montserrat" panose="020B0604020202020204" pitchFamily="2" charset="0"/>
              </a:rPr>
              <a:t>ICIC0005638</a:t>
            </a:r>
            <a:br>
              <a:rPr lang="en-IN" dirty="0"/>
            </a:br>
            <a:r>
              <a:rPr lang="en-IN" dirty="0"/>
              <a:t>BRANCH – DAD, LUDHIANA</a:t>
            </a:r>
          </a:p>
        </p:txBody>
      </p:sp>
    </p:spTree>
    <p:extLst>
      <p:ext uri="{BB962C8B-B14F-4D97-AF65-F5344CB8AC3E}">
        <p14:creationId xmlns:p14="http://schemas.microsoft.com/office/powerpoint/2010/main" val="345954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490617-F816-60C6-B2F1-B8FD9887D6EE}"/>
              </a:ext>
            </a:extLst>
          </p:cNvPr>
          <p:cNvPicPr>
            <a:picLocks noChangeAspect="1"/>
          </p:cNvPicPr>
          <p:nvPr/>
        </p:nvPicPr>
        <p:blipFill>
          <a:blip r:embed="rId2">
            <a:duotone>
              <a:prstClr val="black"/>
              <a:srgbClr val="D9C3A5">
                <a:tint val="50000"/>
                <a:satMod val="180000"/>
              </a:srgbClr>
            </a:duotone>
            <a:alphaModFix amt="5000"/>
          </a:blip>
          <a:stretch>
            <a:fillRect/>
          </a:stretch>
        </p:blipFill>
        <p:spPr>
          <a:xfrm>
            <a:off x="2031" y="0"/>
            <a:ext cx="12187938" cy="6858000"/>
          </a:xfrm>
          <a:prstGeom prst="rect">
            <a:avLst/>
          </a:prstGeom>
        </p:spPr>
      </p:pic>
      <p:sp>
        <p:nvSpPr>
          <p:cNvPr id="4" name="TextBox 3">
            <a:extLst>
              <a:ext uri="{FF2B5EF4-FFF2-40B4-BE49-F238E27FC236}">
                <a16:creationId xmlns:a16="http://schemas.microsoft.com/office/drawing/2014/main" id="{1DF8EF26-7AD5-4E7F-95B3-9A57CF80C483}"/>
              </a:ext>
            </a:extLst>
          </p:cNvPr>
          <p:cNvSpPr txBox="1"/>
          <p:nvPr/>
        </p:nvSpPr>
        <p:spPr>
          <a:xfrm>
            <a:off x="6096000" y="2769507"/>
            <a:ext cx="6096000" cy="1015663"/>
          </a:xfrm>
          <a:prstGeom prst="rect">
            <a:avLst/>
          </a:prstGeom>
          <a:noFill/>
        </p:spPr>
        <p:txBody>
          <a:bodyPr wrap="square" rtlCol="0" anchor="ctr">
            <a:spAutoFit/>
          </a:bodyPr>
          <a:lstStyle/>
          <a:p>
            <a:r>
              <a:rPr lang="en-US" altLang="ko-KR" sz="6000" b="1" dirty="0">
                <a:solidFill>
                  <a:schemeClr val="bg1"/>
                </a:solidFill>
                <a:effectLst>
                  <a:outerShdw blurRad="38100" dist="38100" dir="2700000" algn="tl">
                    <a:srgbClr val="000000">
                      <a:alpha val="43137"/>
                    </a:srgbClr>
                  </a:outerShdw>
                </a:effectLst>
                <a:cs typeface="Arial" pitchFamily="34" charset="0"/>
              </a:rPr>
              <a:t>THANK </a:t>
            </a:r>
            <a:r>
              <a:rPr lang="en-US" altLang="ko-KR" sz="6000" b="1" dirty="0">
                <a:solidFill>
                  <a:srgbClr val="FFC000"/>
                </a:solidFill>
                <a:effectLst>
                  <a:outerShdw blurRad="38100" dist="38100" dir="2700000" algn="tl">
                    <a:srgbClr val="000000">
                      <a:alpha val="43137"/>
                    </a:srgbClr>
                  </a:outerShdw>
                </a:effectLst>
                <a:cs typeface="Arial" pitchFamily="34" charset="0"/>
              </a:rPr>
              <a:t>YOU</a:t>
            </a:r>
            <a:endParaRPr lang="ko-KR" altLang="en-US" sz="6000" b="1" dirty="0">
              <a:solidFill>
                <a:srgbClr val="FFC000"/>
              </a:solidFill>
              <a:effectLst>
                <a:outerShdw blurRad="38100" dist="38100" dir="2700000" algn="tl">
                  <a:srgbClr val="000000">
                    <a:alpha val="43137"/>
                  </a:srgbClr>
                </a:outerShdw>
              </a:effectLst>
              <a:cs typeface="Arial" pitchFamily="34" charset="0"/>
            </a:endParaRPr>
          </a:p>
        </p:txBody>
      </p:sp>
      <p:pic>
        <p:nvPicPr>
          <p:cNvPr id="3" name="Picture 2">
            <a:extLst>
              <a:ext uri="{FF2B5EF4-FFF2-40B4-BE49-F238E27FC236}">
                <a16:creationId xmlns:a16="http://schemas.microsoft.com/office/drawing/2014/main" id="{46ECC2D0-6416-D719-6A57-07E01C3A1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349" y="1208860"/>
            <a:ext cx="1751046" cy="1751046"/>
          </a:xfrm>
          <a:prstGeom prst="rect">
            <a:avLst/>
          </a:prstGeom>
        </p:spPr>
      </p:pic>
    </p:spTree>
    <p:extLst>
      <p:ext uri="{BB962C8B-B14F-4D97-AF65-F5344CB8AC3E}">
        <p14:creationId xmlns:p14="http://schemas.microsoft.com/office/powerpoint/2010/main" val="82165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t your dreams come true | Oceanview | Poszterek, Művészeti nyomatok,  Falfestmények">
            <a:extLst>
              <a:ext uri="{FF2B5EF4-FFF2-40B4-BE49-F238E27FC236}">
                <a16:creationId xmlns:a16="http://schemas.microsoft.com/office/drawing/2014/main" id="{1A26C0A7-BDCD-42A8-9B41-185415EC7B2E}"/>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0"/>
            <a:ext cx="56356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F4BC013-C88F-3C24-6A84-998C269FC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813" y="1424183"/>
            <a:ext cx="4248526" cy="3161814"/>
          </a:xfrm>
          <a:prstGeom prst="rect">
            <a:avLst/>
          </a:prstGeom>
        </p:spPr>
      </p:pic>
      <p:pic>
        <p:nvPicPr>
          <p:cNvPr id="3" name="Picture 2">
            <a:extLst>
              <a:ext uri="{FF2B5EF4-FFF2-40B4-BE49-F238E27FC236}">
                <a16:creationId xmlns:a16="http://schemas.microsoft.com/office/drawing/2014/main" id="{076937CD-6DB6-4D10-2C2E-2D8824218E5D}"/>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19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5057815" y="1360706"/>
            <a:ext cx="6894700" cy="3769493"/>
          </a:xfrm>
          <a:prstGeom prst="rect">
            <a:avLst/>
          </a:prstGeom>
          <a:noFill/>
        </p:spPr>
        <p:txBody>
          <a:bodyPr wrap="square" rtlCol="0" anchor="ctr">
            <a:spAutoFit/>
          </a:bodyPr>
          <a:lstStyle/>
          <a:p>
            <a:pPr>
              <a:lnSpc>
                <a:spcPct val="150000"/>
              </a:lnSpc>
            </a:pPr>
            <a:r>
              <a:rPr lang="en-IN" sz="5500" dirty="0">
                <a:solidFill>
                  <a:srgbClr val="FFC000"/>
                </a:solidFill>
                <a:effectLst>
                  <a:outerShdw blurRad="38100" dist="38100" dir="2700000" algn="tl">
                    <a:srgbClr val="000000">
                      <a:alpha val="43137"/>
                    </a:srgbClr>
                  </a:outerShdw>
                </a:effectLst>
                <a:latin typeface="Arial Black" panose="020B0A04020102020204" pitchFamily="34" charset="0"/>
              </a:rPr>
              <a:t>WELCOME </a:t>
            </a:r>
            <a:r>
              <a:rPr lang="en-IN" sz="5500" dirty="0">
                <a:solidFill>
                  <a:schemeClr val="bg1"/>
                </a:solidFill>
                <a:effectLst>
                  <a:outerShdw blurRad="38100" dist="38100" dir="2700000" algn="tl">
                    <a:srgbClr val="000000">
                      <a:alpha val="43137"/>
                    </a:srgbClr>
                  </a:outerShdw>
                </a:effectLst>
                <a:latin typeface="Arial Black" panose="020B0A04020102020204" pitchFamily="34" charset="0"/>
              </a:rPr>
              <a:t>TO</a:t>
            </a:r>
            <a:r>
              <a:rPr lang="en-IN" sz="5500" dirty="0">
                <a:solidFill>
                  <a:srgbClr val="FFC000"/>
                </a:solidFill>
                <a:effectLst>
                  <a:outerShdw blurRad="38100" dist="38100" dir="2700000" algn="tl">
                    <a:srgbClr val="000000">
                      <a:alpha val="43137"/>
                    </a:srgbClr>
                  </a:outerShdw>
                </a:effectLst>
                <a:latin typeface="Arial Black" panose="020B0A04020102020204" pitchFamily="34" charset="0"/>
              </a:rPr>
              <a:t> </a:t>
            </a:r>
            <a:r>
              <a:rPr lang="en-IN" sz="5500" dirty="0">
                <a:solidFill>
                  <a:schemeClr val="bg1"/>
                </a:solidFill>
                <a:effectLst>
                  <a:outerShdw blurRad="38100" dist="38100" dir="2700000" algn="tl">
                    <a:srgbClr val="000000">
                      <a:alpha val="43137"/>
                    </a:srgbClr>
                  </a:outerShdw>
                </a:effectLst>
                <a:latin typeface="Arial Black" panose="020B0A04020102020204" pitchFamily="34" charset="0"/>
              </a:rPr>
              <a:t>LIFE</a:t>
            </a:r>
            <a:r>
              <a:rPr lang="en-IN" sz="5500" dirty="0">
                <a:solidFill>
                  <a:srgbClr val="FFC000"/>
                </a:solidFill>
                <a:effectLst>
                  <a:outerShdw blurRad="38100" dist="38100" dir="2700000" algn="tl">
                    <a:srgbClr val="000000">
                      <a:alpha val="43137"/>
                    </a:srgbClr>
                  </a:outerShdw>
                </a:effectLst>
                <a:latin typeface="Arial Black" panose="020B0A04020102020204" pitchFamily="34" charset="0"/>
              </a:rPr>
              <a:t> CHANGING OPPORTUNITY</a:t>
            </a:r>
          </a:p>
        </p:txBody>
      </p:sp>
      <p:pic>
        <p:nvPicPr>
          <p:cNvPr id="2" name="Picture 1">
            <a:extLst>
              <a:ext uri="{FF2B5EF4-FFF2-40B4-BE49-F238E27FC236}">
                <a16:creationId xmlns:a16="http://schemas.microsoft.com/office/drawing/2014/main" id="{74227E27-B5F6-0F81-568E-855460681F3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45247" y="4405520"/>
            <a:ext cx="724679" cy="724679"/>
          </a:xfrm>
          <a:prstGeom prst="rect">
            <a:avLst/>
          </a:prstGeom>
        </p:spPr>
      </p:pic>
    </p:spTree>
    <p:extLst>
      <p:ext uri="{BB962C8B-B14F-4D97-AF65-F5344CB8AC3E}">
        <p14:creationId xmlns:p14="http://schemas.microsoft.com/office/powerpoint/2010/main" val="314882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32D4B-E5BD-0A51-2021-191B7E8B8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 y="0"/>
            <a:ext cx="12189086" cy="6858000"/>
          </a:xfrm>
          <a:prstGeom prst="rect">
            <a:avLst/>
          </a:prstGeom>
        </p:spPr>
      </p:pic>
      <p:sp>
        <p:nvSpPr>
          <p:cNvPr id="4" name="Freeform: Shape 3">
            <a:extLst>
              <a:ext uri="{FF2B5EF4-FFF2-40B4-BE49-F238E27FC236}">
                <a16:creationId xmlns:a16="http://schemas.microsoft.com/office/drawing/2014/main" id="{F160A3B9-3643-402F-AD36-A6F1990E43B7}"/>
              </a:ext>
            </a:extLst>
          </p:cNvPr>
          <p:cNvSpPr/>
          <p:nvPr/>
        </p:nvSpPr>
        <p:spPr>
          <a:xfrm>
            <a:off x="0" y="0"/>
            <a:ext cx="12192000" cy="6858000"/>
          </a:xfrm>
          <a:custGeom>
            <a:avLst/>
            <a:gdLst>
              <a:gd name="connsiteX0" fmla="*/ 878227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0 w 12192000"/>
              <a:gd name="connsiteY4" fmla="*/ 0 h 6858000"/>
              <a:gd name="connsiteX5" fmla="*/ 3082247 w 12192000"/>
              <a:gd name="connsiteY5" fmla="*/ 0 h 6858000"/>
              <a:gd name="connsiteX6" fmla="*/ 6491976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782270" y="0"/>
                </a:moveTo>
                <a:lnTo>
                  <a:pt x="12192000" y="0"/>
                </a:lnTo>
                <a:lnTo>
                  <a:pt x="12192000" y="6858000"/>
                </a:lnTo>
                <a:lnTo>
                  <a:pt x="12191999" y="6858000"/>
                </a:lnTo>
                <a:close/>
                <a:moveTo>
                  <a:pt x="0" y="0"/>
                </a:moveTo>
                <a:lnTo>
                  <a:pt x="3082247" y="0"/>
                </a:lnTo>
                <a:lnTo>
                  <a:pt x="6491976" y="6858000"/>
                </a:lnTo>
                <a:lnTo>
                  <a:pt x="0" y="6858000"/>
                </a:ln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7AB4BBAB-4ADA-4E2E-BDD1-8ACE72C96B0D}"/>
              </a:ext>
            </a:extLst>
          </p:cNvPr>
          <p:cNvSpPr txBox="1"/>
          <p:nvPr/>
        </p:nvSpPr>
        <p:spPr>
          <a:xfrm>
            <a:off x="462681" y="1524304"/>
            <a:ext cx="4422781" cy="2308324"/>
          </a:xfrm>
          <a:prstGeom prst="rect">
            <a:avLst/>
          </a:prstGeom>
          <a:noFill/>
        </p:spPr>
        <p:txBody>
          <a:bodyPr wrap="square" rtlCol="0" anchor="ctr">
            <a:spAutoFit/>
          </a:bodyPr>
          <a:lstStyle/>
          <a:p>
            <a:r>
              <a:rPr lang="en-US" altLang="ko-KR" sz="4800" b="1" dirty="0">
                <a:solidFill>
                  <a:schemeClr val="bg1"/>
                </a:solidFill>
                <a:effectLst>
                  <a:outerShdw blurRad="38100" dist="38100" dir="2700000" algn="tl">
                    <a:srgbClr val="000000">
                      <a:alpha val="43137"/>
                    </a:srgbClr>
                  </a:outerShdw>
                </a:effectLst>
                <a:cs typeface="Arial" pitchFamily="34" charset="0"/>
              </a:rPr>
              <a:t>DIRECT SELLING COMPANY</a:t>
            </a:r>
            <a:endParaRPr lang="ko-KR" altLang="en-US" sz="4800" b="1" dirty="0">
              <a:solidFill>
                <a:schemeClr val="bg1"/>
              </a:solidFill>
              <a:effectLst>
                <a:outerShdw blurRad="38100" dist="38100" dir="2700000" algn="tl">
                  <a:srgbClr val="000000">
                    <a:alpha val="43137"/>
                  </a:srgbClr>
                </a:outerShdw>
              </a:effectLst>
              <a:cs typeface="Arial" pitchFamily="34" charset="0"/>
            </a:endParaRPr>
          </a:p>
        </p:txBody>
      </p:sp>
      <p:sp>
        <p:nvSpPr>
          <p:cNvPr id="7" name="TextBox 6">
            <a:extLst>
              <a:ext uri="{FF2B5EF4-FFF2-40B4-BE49-F238E27FC236}">
                <a16:creationId xmlns:a16="http://schemas.microsoft.com/office/drawing/2014/main" id="{557F2DDA-9E03-4F4F-9016-572BBD214145}"/>
              </a:ext>
            </a:extLst>
          </p:cNvPr>
          <p:cNvSpPr txBox="1"/>
          <p:nvPr/>
        </p:nvSpPr>
        <p:spPr>
          <a:xfrm>
            <a:off x="1859358" y="4891636"/>
            <a:ext cx="4236642" cy="1569660"/>
          </a:xfrm>
          <a:prstGeom prst="rect">
            <a:avLst/>
          </a:prstGeom>
          <a:noFill/>
        </p:spPr>
        <p:txBody>
          <a:bodyPr wrap="square" rtlCol="0" anchor="ctr">
            <a:spAutoFit/>
          </a:bodyPr>
          <a:lstStyle/>
          <a:p>
            <a:r>
              <a:rPr lang="en-US" altLang="ko-KR" sz="3200" b="1" dirty="0">
                <a:effectLst>
                  <a:outerShdw blurRad="38100" dist="38100" dir="2700000" algn="tl">
                    <a:srgbClr val="000000">
                      <a:alpha val="43137"/>
                    </a:srgbClr>
                  </a:outerShdw>
                </a:effectLst>
                <a:cs typeface="Arial" pitchFamily="34" charset="0"/>
              </a:rPr>
              <a:t>EXPERIENCE OF  MORE THAN</a:t>
            </a:r>
          </a:p>
          <a:p>
            <a:r>
              <a:rPr lang="en-US" altLang="ko-KR" sz="3200" b="1" dirty="0">
                <a:effectLst>
                  <a:outerShdw blurRad="38100" dist="38100" dir="2700000" algn="tl">
                    <a:srgbClr val="000000">
                      <a:alpha val="43137"/>
                    </a:srgbClr>
                  </a:outerShdw>
                </a:effectLst>
                <a:cs typeface="Arial" pitchFamily="34" charset="0"/>
              </a:rPr>
              <a:t>12 YEARS</a:t>
            </a:r>
            <a:endParaRPr lang="ko-KR" altLang="en-US" sz="3200" b="1" dirty="0">
              <a:effectLst>
                <a:outerShdw blurRad="38100" dist="38100" dir="2700000" algn="tl">
                  <a:srgbClr val="000000">
                    <a:alpha val="43137"/>
                  </a:srgbClr>
                </a:outerShdw>
              </a:effectLst>
              <a:cs typeface="Arial" pitchFamily="34" charset="0"/>
            </a:endParaRPr>
          </a:p>
        </p:txBody>
      </p:sp>
      <p:pic>
        <p:nvPicPr>
          <p:cNvPr id="6" name="Picture 5">
            <a:extLst>
              <a:ext uri="{FF2B5EF4-FFF2-40B4-BE49-F238E27FC236}">
                <a16:creationId xmlns:a16="http://schemas.microsoft.com/office/drawing/2014/main" id="{B2EF7028-008F-D54F-60BE-2E252AF7A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399" y="221973"/>
            <a:ext cx="1169505" cy="1169505"/>
          </a:xfrm>
          <a:prstGeom prst="rect">
            <a:avLst/>
          </a:prstGeom>
        </p:spPr>
      </p:pic>
    </p:spTree>
    <p:extLst>
      <p:ext uri="{BB962C8B-B14F-4D97-AF65-F5344CB8AC3E}">
        <p14:creationId xmlns:p14="http://schemas.microsoft.com/office/powerpoint/2010/main" val="2371260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DF64A3-82A8-269B-66B5-7F197F91B0FD}"/>
              </a:ext>
            </a:extLst>
          </p:cNvPr>
          <p:cNvPicPr>
            <a:picLocks noChangeAspect="1"/>
          </p:cNvPicPr>
          <p:nvPr/>
        </p:nvPicPr>
        <p:blipFill>
          <a:blip r:embed="rId2">
            <a:alphaModFix amt="5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94307" y="338209"/>
            <a:ext cx="8155111" cy="6069151"/>
          </a:xfrm>
          <a:prstGeom prst="rect">
            <a:avLst/>
          </a:prstGeom>
        </p:spPr>
      </p:pic>
      <p:pic>
        <p:nvPicPr>
          <p:cNvPr id="7" name="Picture Placeholder 6">
            <a:extLst>
              <a:ext uri="{FF2B5EF4-FFF2-40B4-BE49-F238E27FC236}">
                <a16:creationId xmlns:a16="http://schemas.microsoft.com/office/drawing/2014/main" id="{CEE3DB2C-BD44-EF0B-229D-0BA214F474E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7785" r="27785"/>
          <a:stretch>
            <a:fillRect/>
          </a:stretch>
        </p:blipFill>
        <p:spPr/>
      </p:pic>
      <p:sp>
        <p:nvSpPr>
          <p:cNvPr id="3" name="Rectangle: Rounded Corners 8">
            <a:extLst>
              <a:ext uri="{FF2B5EF4-FFF2-40B4-BE49-F238E27FC236}">
                <a16:creationId xmlns:a16="http://schemas.microsoft.com/office/drawing/2014/main" id="{2C863451-8455-4B6A-8BEC-346F3DE635FF}"/>
              </a:ext>
            </a:extLst>
          </p:cNvPr>
          <p:cNvSpPr/>
          <p:nvPr/>
        </p:nvSpPr>
        <p:spPr>
          <a:xfrm>
            <a:off x="3472405" y="5436296"/>
            <a:ext cx="8376213" cy="1089764"/>
          </a:xfrm>
          <a:prstGeom prst="roundRect">
            <a:avLst>
              <a:gd name="adj" fmla="val 1436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E4C2A3-D076-48AC-8781-700CDEEDFBC1}"/>
              </a:ext>
            </a:extLst>
          </p:cNvPr>
          <p:cNvSpPr txBox="1"/>
          <p:nvPr/>
        </p:nvSpPr>
        <p:spPr>
          <a:xfrm>
            <a:off x="4921785" y="1560679"/>
            <a:ext cx="6700157" cy="3539430"/>
          </a:xfrm>
          <a:prstGeom prst="rect">
            <a:avLst/>
          </a:prstGeom>
          <a:noFill/>
        </p:spPr>
        <p:txBody>
          <a:bodyPr wrap="square" rtlCol="0">
            <a:spAutoFit/>
          </a:bodyPr>
          <a:lstStyle/>
          <a:p>
            <a:r>
              <a:rPr lang="en-US" sz="1400" dirty="0"/>
              <a:t>Rich Rose Marketing, founded on a direct selling model, offers premium health and wellness products. Embracing the "Make in India" initiative, we aim to support and enrich lives, fostering financial freedom and independence. Our natural and organic products prioritize health and safety, committed to enhancing quality of life.</a:t>
            </a:r>
          </a:p>
          <a:p>
            <a:endParaRPr lang="en-US" sz="1400" dirty="0"/>
          </a:p>
          <a:p>
            <a:r>
              <a:rPr lang="en-US" sz="1400" dirty="0"/>
              <a:t>Incorporated in 2024, we are rapidly becoming a leading name in India's network marketing sector. Our success stems from building strong relationships with independent distributors, customers, and stakeholders. Our philosophy is to earn modestly from numerous satisfied clients, ensuring accessibility and affordability.</a:t>
            </a:r>
          </a:p>
          <a:p>
            <a:endParaRPr lang="en-US" sz="1400" dirty="0"/>
          </a:p>
          <a:p>
            <a:r>
              <a:rPr lang="en-US" sz="1400" dirty="0"/>
              <a:t>With a presence in over 15 states and 100 cities, and new stores opening daily, Rich Rose Marketing guarantees world-class service. Leveraging 12 Years of experience, we offer an ethical, hassle-free earning platform. Our product range includes health care, personal care, skin care, hair care, home care, and FMCG products. Headquartered in Ludhiana, Punjab, our mission is to deliver quality products at affordable prices, supporting distributor growth.</a:t>
            </a:r>
          </a:p>
        </p:txBody>
      </p:sp>
      <p:sp>
        <p:nvSpPr>
          <p:cNvPr id="5" name="TextBox 4">
            <a:extLst>
              <a:ext uri="{FF2B5EF4-FFF2-40B4-BE49-F238E27FC236}">
                <a16:creationId xmlns:a16="http://schemas.microsoft.com/office/drawing/2014/main" id="{BA3D30BA-E0BF-4AC1-841B-F2B7E1792F72}"/>
              </a:ext>
            </a:extLst>
          </p:cNvPr>
          <p:cNvSpPr txBox="1"/>
          <p:nvPr/>
        </p:nvSpPr>
        <p:spPr>
          <a:xfrm>
            <a:off x="4921785" y="470840"/>
            <a:ext cx="6639739" cy="892552"/>
          </a:xfrm>
          <a:prstGeom prst="rect">
            <a:avLst/>
          </a:prstGeom>
          <a:noFill/>
        </p:spPr>
        <p:txBody>
          <a:bodyPr wrap="square" rtlCol="0" anchor="ctr">
            <a:spAutoFit/>
          </a:bodyPr>
          <a:lstStyle/>
          <a:p>
            <a:r>
              <a:rPr lang="en-GB" altLang="ko-KR" sz="3200" b="1" dirty="0">
                <a:solidFill>
                  <a:schemeClr val="accent2"/>
                </a:solidFill>
                <a:cs typeface="Arial" pitchFamily="34" charset="0"/>
              </a:rPr>
              <a:t>Rich </a:t>
            </a:r>
            <a:r>
              <a:rPr lang="en-GB" altLang="ko-KR" sz="3200" b="1" dirty="0">
                <a:cs typeface="Arial" pitchFamily="34" charset="0"/>
              </a:rPr>
              <a:t>Rose</a:t>
            </a:r>
          </a:p>
          <a:p>
            <a:r>
              <a:rPr lang="en-US" b="1" dirty="0"/>
              <a:t>Enhancing Lives with Quality and Opportunity</a:t>
            </a:r>
            <a:r>
              <a:rPr lang="en-GB" altLang="ko-KR" b="1" dirty="0">
                <a:solidFill>
                  <a:schemeClr val="accent2"/>
                </a:solidFill>
                <a:cs typeface="Arial" pitchFamily="34" charset="0"/>
              </a:rPr>
              <a:t> </a:t>
            </a:r>
            <a:endParaRPr lang="ko-KR" altLang="en-US" b="1"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447E419B-6F7C-4E51-989D-311AE5C713C8}"/>
              </a:ext>
            </a:extLst>
          </p:cNvPr>
          <p:cNvSpPr txBox="1"/>
          <p:nvPr/>
        </p:nvSpPr>
        <p:spPr>
          <a:xfrm>
            <a:off x="3472406" y="5517167"/>
            <a:ext cx="8376214" cy="872034"/>
          </a:xfrm>
          <a:prstGeom prst="rect">
            <a:avLst/>
          </a:prstGeom>
          <a:noFill/>
        </p:spPr>
        <p:txBody>
          <a:bodyPr wrap="square" rtlCol="0" anchor="ctr">
            <a:spAutoFit/>
          </a:bodyPr>
          <a:lstStyle/>
          <a:p>
            <a:pPr algn="ctr">
              <a:lnSpc>
                <a:spcPct val="150000"/>
              </a:lnSpc>
            </a:pPr>
            <a:r>
              <a:rPr lang="en-US" dirty="0">
                <a:effectLst>
                  <a:outerShdw blurRad="38100" dist="38100" dir="2700000" algn="tl">
                    <a:srgbClr val="000000">
                      <a:alpha val="43137"/>
                    </a:srgbClr>
                  </a:outerShdw>
                </a:effectLst>
              </a:rPr>
              <a:t>Headquartered in Ludhiana, Punjab, we offer quality products at affordable prices and comprehensive business support for distributor growth.</a:t>
            </a:r>
            <a:endParaRPr lang="ko-KR" altLang="en-US" dirty="0">
              <a:solidFill>
                <a:schemeClr val="bg1"/>
              </a:solidFill>
              <a:effectLst>
                <a:outerShdw blurRad="38100" dist="38100" dir="2700000" algn="tl">
                  <a:srgbClr val="000000">
                    <a:alpha val="43137"/>
                  </a:srgbClr>
                </a:outerShdw>
              </a:effectLst>
              <a:cs typeface="Arial" pitchFamily="34" charset="0"/>
            </a:endParaRPr>
          </a:p>
        </p:txBody>
      </p:sp>
      <p:pic>
        <p:nvPicPr>
          <p:cNvPr id="2" name="Picture 1">
            <a:extLst>
              <a:ext uri="{FF2B5EF4-FFF2-40B4-BE49-F238E27FC236}">
                <a16:creationId xmlns:a16="http://schemas.microsoft.com/office/drawing/2014/main" id="{3999F9BB-0253-BE82-A8E2-C05778BBD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0141" y="221973"/>
            <a:ext cx="1089764" cy="1089764"/>
          </a:xfrm>
          <a:prstGeom prst="rect">
            <a:avLst/>
          </a:prstGeom>
        </p:spPr>
      </p:pic>
    </p:spTree>
    <p:extLst>
      <p:ext uri="{BB962C8B-B14F-4D97-AF65-F5344CB8AC3E}">
        <p14:creationId xmlns:p14="http://schemas.microsoft.com/office/powerpoint/2010/main" val="25971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D38792-7432-4370-A10C-85559AC34B97}"/>
              </a:ext>
            </a:extLst>
          </p:cNvPr>
          <p:cNvSpPr txBox="1"/>
          <p:nvPr/>
        </p:nvSpPr>
        <p:spPr>
          <a:xfrm>
            <a:off x="664542" y="473339"/>
            <a:ext cx="3963441" cy="769441"/>
          </a:xfrm>
          <a:prstGeom prst="rect">
            <a:avLst/>
          </a:prstGeom>
          <a:noFill/>
        </p:spPr>
        <p:txBody>
          <a:bodyPr wrap="square" rtlCol="0" anchor="ctr">
            <a:spAutoFit/>
          </a:bodyPr>
          <a:lstStyle/>
          <a:p>
            <a:pPr algn="dist"/>
            <a:r>
              <a:rPr lang="en-US" altLang="ko-KR" sz="4400" b="1" dirty="0">
                <a:solidFill>
                  <a:schemeClr val="bg1"/>
                </a:solidFill>
                <a:latin typeface="+mj-lt"/>
                <a:cs typeface="Arial" pitchFamily="34" charset="0"/>
              </a:rPr>
              <a:t>OUR </a:t>
            </a:r>
            <a:r>
              <a:rPr lang="en-US" altLang="ko-KR" sz="4400" b="1" dirty="0">
                <a:solidFill>
                  <a:srgbClr val="FFC000"/>
                </a:solidFill>
                <a:latin typeface="+mj-lt"/>
                <a:cs typeface="Arial" pitchFamily="34" charset="0"/>
              </a:rPr>
              <a:t>MISSION</a:t>
            </a:r>
          </a:p>
        </p:txBody>
      </p:sp>
      <p:sp>
        <p:nvSpPr>
          <p:cNvPr id="8" name="TextBox 7">
            <a:extLst>
              <a:ext uri="{FF2B5EF4-FFF2-40B4-BE49-F238E27FC236}">
                <a16:creationId xmlns:a16="http://schemas.microsoft.com/office/drawing/2014/main" id="{E449AE84-E83A-48FD-8A2C-5BB66F5BD784}"/>
              </a:ext>
            </a:extLst>
          </p:cNvPr>
          <p:cNvSpPr txBox="1"/>
          <p:nvPr/>
        </p:nvSpPr>
        <p:spPr>
          <a:xfrm>
            <a:off x="664542" y="1242780"/>
            <a:ext cx="5929298" cy="1938992"/>
          </a:xfrm>
          <a:prstGeom prst="rect">
            <a:avLst/>
          </a:prstGeom>
          <a:noFill/>
        </p:spPr>
        <p:txBody>
          <a:bodyPr wrap="square" rtlCol="0">
            <a:spAutoFit/>
          </a:bodyPr>
          <a:lstStyle/>
          <a:p>
            <a:r>
              <a:rPr lang="en-US" altLang="ko-KR" sz="2000" dirty="0">
                <a:solidFill>
                  <a:schemeClr val="bg1"/>
                </a:solidFill>
                <a:cs typeface="Arial" pitchFamily="34" charset="0"/>
              </a:rPr>
              <a:t>In today's economy, resources are vital, with time and human life being among the most valuable. Our goal is to empower individuals to transform their spare time into opportunities for substantial earnings through high-quality products and confident leadership.</a:t>
            </a:r>
            <a:endParaRPr lang="ko-KR" altLang="en-US" sz="2000" dirty="0">
              <a:solidFill>
                <a:schemeClr val="bg1"/>
              </a:solidFill>
              <a:cs typeface="Arial" pitchFamily="34" charset="0"/>
            </a:endParaRPr>
          </a:p>
        </p:txBody>
      </p:sp>
      <p:sp>
        <p:nvSpPr>
          <p:cNvPr id="2" name="TextBox 1">
            <a:extLst>
              <a:ext uri="{FF2B5EF4-FFF2-40B4-BE49-F238E27FC236}">
                <a16:creationId xmlns:a16="http://schemas.microsoft.com/office/drawing/2014/main" id="{3BC8F10E-E64A-D4E5-50A6-3483F41F349C}"/>
              </a:ext>
            </a:extLst>
          </p:cNvPr>
          <p:cNvSpPr txBox="1"/>
          <p:nvPr/>
        </p:nvSpPr>
        <p:spPr>
          <a:xfrm>
            <a:off x="664541" y="3467946"/>
            <a:ext cx="3963441" cy="769441"/>
          </a:xfrm>
          <a:prstGeom prst="rect">
            <a:avLst/>
          </a:prstGeom>
          <a:noFill/>
        </p:spPr>
        <p:txBody>
          <a:bodyPr wrap="square" rtlCol="0" anchor="ctr">
            <a:spAutoFit/>
          </a:bodyPr>
          <a:lstStyle/>
          <a:p>
            <a:pPr algn="dist"/>
            <a:r>
              <a:rPr lang="en-US" altLang="ko-KR" sz="4400" b="1" dirty="0">
                <a:solidFill>
                  <a:schemeClr val="bg1"/>
                </a:solidFill>
                <a:latin typeface="+mj-lt"/>
                <a:cs typeface="Arial" pitchFamily="34" charset="0"/>
              </a:rPr>
              <a:t>OUR </a:t>
            </a:r>
            <a:r>
              <a:rPr lang="en-US" altLang="ko-KR" sz="4400" b="1" dirty="0">
                <a:solidFill>
                  <a:srgbClr val="FFC000"/>
                </a:solidFill>
                <a:latin typeface="+mj-lt"/>
                <a:cs typeface="Arial" pitchFamily="34" charset="0"/>
              </a:rPr>
              <a:t>VISION</a:t>
            </a:r>
          </a:p>
        </p:txBody>
      </p:sp>
      <p:sp>
        <p:nvSpPr>
          <p:cNvPr id="3" name="TextBox 2">
            <a:extLst>
              <a:ext uri="{FF2B5EF4-FFF2-40B4-BE49-F238E27FC236}">
                <a16:creationId xmlns:a16="http://schemas.microsoft.com/office/drawing/2014/main" id="{CC7966A7-4DD0-5579-B75C-87D3F587283C}"/>
              </a:ext>
            </a:extLst>
          </p:cNvPr>
          <p:cNvSpPr txBox="1"/>
          <p:nvPr/>
        </p:nvSpPr>
        <p:spPr>
          <a:xfrm>
            <a:off x="664540" y="4237387"/>
            <a:ext cx="6305219" cy="1938992"/>
          </a:xfrm>
          <a:prstGeom prst="rect">
            <a:avLst/>
          </a:prstGeom>
          <a:noFill/>
        </p:spPr>
        <p:txBody>
          <a:bodyPr wrap="square" rtlCol="0">
            <a:spAutoFit/>
          </a:bodyPr>
          <a:lstStyle/>
          <a:p>
            <a:r>
              <a:rPr lang="en-US" altLang="ko-KR" sz="2000" dirty="0">
                <a:solidFill>
                  <a:schemeClr val="bg1"/>
                </a:solidFill>
                <a:cs typeface="Arial" pitchFamily="34" charset="0"/>
              </a:rPr>
              <a:t>Our vision is to maintain high-quality standards and ensure our team performs efficiently and effectively in all business activities. We are committed to progress with responsibility, which is why we intend to comply with all regulatory and legislative requirements to achieve success in our future endeavors.</a:t>
            </a:r>
            <a:endParaRPr lang="ko-KR" altLang="en-US" sz="2000" dirty="0">
              <a:solidFill>
                <a:schemeClr val="bg1"/>
              </a:solidFill>
              <a:cs typeface="Arial" pitchFamily="34" charset="0"/>
            </a:endParaRPr>
          </a:p>
        </p:txBody>
      </p:sp>
      <p:pic>
        <p:nvPicPr>
          <p:cNvPr id="4" name="Picture 3">
            <a:extLst>
              <a:ext uri="{FF2B5EF4-FFF2-40B4-BE49-F238E27FC236}">
                <a16:creationId xmlns:a16="http://schemas.microsoft.com/office/drawing/2014/main" id="{EC3D4896-9F4F-44D9-58A5-9994BE206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Tree>
    <p:extLst>
      <p:ext uri="{BB962C8B-B14F-4D97-AF65-F5344CB8AC3E}">
        <p14:creationId xmlns:p14="http://schemas.microsoft.com/office/powerpoint/2010/main" val="3427784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914" y="-56322"/>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4890048" y="-84483"/>
            <a:ext cx="1461831" cy="6914322"/>
          </a:xfrm>
          <a:solidFill>
            <a:schemeClr val="accent2"/>
          </a:solidFill>
          <a:scene3d>
            <a:camera prst="orthographicFront">
              <a:rot lat="300000" lon="0" rev="0"/>
            </a:camera>
            <a:lightRig rig="twoPt" dir="t"/>
          </a:scene3d>
        </p:spPr>
        <p:txBody>
          <a:bodyPr vert="vert270"/>
          <a:lstStyle/>
          <a:p>
            <a:r>
              <a:rPr lang="en-US" sz="8000" b="1" dirty="0">
                <a:solidFill>
                  <a:schemeClr val="tx1"/>
                </a:solidFill>
                <a:effectLst>
                  <a:outerShdw blurRad="38100" dist="38100" dir="2700000" algn="tl">
                    <a:srgbClr val="000000">
                      <a:alpha val="43137"/>
                    </a:srgbClr>
                  </a:outerShdw>
                </a:effectLst>
              </a:rPr>
              <a:t>PRODUCTS</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spTree>
    <p:extLst>
      <p:ext uri="{BB962C8B-B14F-4D97-AF65-F5344CB8AC3E}">
        <p14:creationId xmlns:p14="http://schemas.microsoft.com/office/powerpoint/2010/main" val="331252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B16B25E-B26F-4E0B-B21B-32F537B46501}"/>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89086" cy="6858000"/>
          </a:xfrm>
          <a:prstGeom prst="rect">
            <a:avLst/>
          </a:prstGeom>
        </p:spPr>
      </p:pic>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rot="5400000">
            <a:off x="5747643" y="1080715"/>
            <a:ext cx="1013791" cy="9838413"/>
          </a:xfrm>
          <a:solidFill>
            <a:schemeClr val="accent2"/>
          </a:solidFill>
          <a:scene3d>
            <a:camera prst="orthographicFront">
              <a:rot lat="300000" lon="0" rev="0"/>
            </a:camera>
            <a:lightRig rig="twoPt" dir="t"/>
          </a:scene3d>
        </p:spPr>
        <p:txBody>
          <a:bodyPr vert="vert270"/>
          <a:lstStyle/>
          <a:p>
            <a:r>
              <a:rPr lang="en-US" b="1" dirty="0">
                <a:effectLst>
                  <a:outerShdw blurRad="38100" dist="38100" dir="2700000" algn="tl">
                    <a:srgbClr val="000000">
                      <a:alpha val="43137"/>
                    </a:srgbClr>
                  </a:outerShdw>
                </a:effectLst>
              </a:rPr>
              <a:t>Rich Rose Detox Capsule</a:t>
            </a:r>
          </a:p>
        </p:txBody>
      </p:sp>
      <p:pic>
        <p:nvPicPr>
          <p:cNvPr id="3" name="Picture 2">
            <a:extLst>
              <a:ext uri="{FF2B5EF4-FFF2-40B4-BE49-F238E27FC236}">
                <a16:creationId xmlns:a16="http://schemas.microsoft.com/office/drawing/2014/main" id="{743BA9F0-55EA-4BAA-8B19-CEC62C4A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903" y="221973"/>
            <a:ext cx="1143001" cy="1143001"/>
          </a:xfrm>
          <a:prstGeom prst="rect">
            <a:avLst/>
          </a:prstGeom>
        </p:spPr>
      </p:pic>
      <p:pic>
        <p:nvPicPr>
          <p:cNvPr id="22" name="Picture 21">
            <a:extLst>
              <a:ext uri="{FF2B5EF4-FFF2-40B4-BE49-F238E27FC236}">
                <a16:creationId xmlns:a16="http://schemas.microsoft.com/office/drawing/2014/main" id="{2A7D5784-391C-C5D8-AC3E-8E80F4F6B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998" y="622734"/>
            <a:ext cx="3303118" cy="4870292"/>
          </a:xfrm>
          <a:prstGeom prst="rect">
            <a:avLst/>
          </a:prstGeom>
        </p:spPr>
      </p:pic>
    </p:spTree>
    <p:extLst>
      <p:ext uri="{BB962C8B-B14F-4D97-AF65-F5344CB8AC3E}">
        <p14:creationId xmlns:p14="http://schemas.microsoft.com/office/powerpoint/2010/main" val="2438012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ppt_w</p:attrName>
                                        </p:attrNameLst>
                                      </p:cBhvr>
                                      <p:tavLst>
                                        <p:tav tm="0">
                                          <p:val>
                                            <p:fltVal val="0"/>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theme/theme1.xml><?xml version="1.0" encoding="utf-8"?>
<a:theme xmlns:a="http://schemas.openxmlformats.org/drawingml/2006/main" name="Cover and End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507">
      <a:dk1>
        <a:sysClr val="windowText" lastClr="000000"/>
      </a:dk1>
      <a:lt1>
        <a:sysClr val="window" lastClr="FFFFFF"/>
      </a:lt1>
      <a:dk2>
        <a:srgbClr val="1F497D"/>
      </a:dk2>
      <a:lt2>
        <a:srgbClr val="EEECE1"/>
      </a:lt2>
      <a:accent1>
        <a:srgbClr val="444342"/>
      </a:accent1>
      <a:accent2>
        <a:srgbClr val="FFC000"/>
      </a:accent2>
      <a:accent3>
        <a:srgbClr val="444342"/>
      </a:accent3>
      <a:accent4>
        <a:srgbClr val="FFC000"/>
      </a:accent4>
      <a:accent5>
        <a:srgbClr val="444342"/>
      </a:accent5>
      <a:accent6>
        <a:srgbClr val="FFC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6284</TotalTime>
  <Words>850</Words>
  <Application>Microsoft Macintosh PowerPoint</Application>
  <PresentationFormat>Widescreen</PresentationFormat>
  <Paragraphs>139</Paragraphs>
  <Slides>27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Arial (Body)</vt:lpstr>
      <vt:lpstr>Arial Black</vt:lpstr>
      <vt:lpstr>Barlow Condensed</vt:lpstr>
      <vt:lpstr>Calibri</vt:lpstr>
      <vt:lpstr>Montserrat</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Microsoft Office User</cp:lastModifiedBy>
  <cp:revision>141</cp:revision>
  <dcterms:created xsi:type="dcterms:W3CDTF">2020-01-20T05:08:25Z</dcterms:created>
  <dcterms:modified xsi:type="dcterms:W3CDTF">2025-02-01T10:39:56Z</dcterms:modified>
</cp:coreProperties>
</file>